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6"/>
  </p:notesMasterIdLst>
  <p:sldIdLst>
    <p:sldId id="256" r:id="rId2"/>
    <p:sldId id="258" r:id="rId3"/>
    <p:sldId id="302" r:id="rId4"/>
    <p:sldId id="308" r:id="rId5"/>
    <p:sldId id="303" r:id="rId6"/>
    <p:sldId id="304" r:id="rId7"/>
    <p:sldId id="259" r:id="rId8"/>
    <p:sldId id="260" r:id="rId9"/>
    <p:sldId id="309" r:id="rId10"/>
    <p:sldId id="305" r:id="rId11"/>
    <p:sldId id="306" r:id="rId12"/>
    <p:sldId id="307" r:id="rId13"/>
    <p:sldId id="268" r:id="rId14"/>
    <p:sldId id="266" r:id="rId15"/>
  </p:sldIdLst>
  <p:sldSz cx="9144000" cy="5143500" type="screen16x9"/>
  <p:notesSz cx="6858000" cy="9144000"/>
  <p:embeddedFontLst>
    <p:embeddedFont>
      <p:font typeface="Bebas Neue" panose="020B0606020202050201" pitchFamily="34" charset="0"/>
      <p:regular r:id="rId17"/>
    </p:embeddedFont>
    <p:embeddedFont>
      <p:font typeface="Cabin" panose="020B0604020202020204" charset="0"/>
      <p:regular r:id="rId18"/>
      <p:bold r:id="rId19"/>
      <p:italic r:id="rId20"/>
      <p:boldItalic r:id="rId21"/>
    </p:embeddedFont>
    <p:embeddedFont>
      <p:font typeface="El Messiri" panose="020B0604020202020204" charset="-78"/>
      <p:regular r:id="rId22"/>
      <p:bold r:id="rId23"/>
    </p:embeddedFont>
    <p:embeddedFont>
      <p:font typeface="Julius Sans One" panose="020B0604020202020204" charset="0"/>
      <p:regular r:id="rId24"/>
    </p:embeddedFont>
    <p:embeddedFont>
      <p:font typeface="Lato" panose="020F0502020204030203" pitchFamily="34" charset="0"/>
      <p:regular r:id="rId25"/>
      <p:bold r:id="rId26"/>
      <p:italic r:id="rId27"/>
      <p:boldItalic r:id="rId28"/>
    </p:embeddedFont>
    <p:embeddedFont>
      <p:font typeface="Proxima Nova" panose="020B0604020202020204" charset="0"/>
      <p:regular r:id="rId29"/>
      <p:bold r:id="rId30"/>
      <p:italic r:id="rId31"/>
      <p:boldItalic r:id="rId32"/>
    </p:embeddedFont>
    <p:embeddedFont>
      <p:font typeface="Raleway" pitchFamily="2" charset="0"/>
      <p:regular r:id="rId33"/>
      <p:bold r:id="rId34"/>
      <p:italic r:id="rId35"/>
      <p:boldItalic r:id="rId36"/>
    </p:embeddedFont>
    <p:embeddedFont>
      <p:font typeface="Raleway Medium" pitchFamily="2" charset="0"/>
      <p:regular r:id="rId37"/>
      <p:bold r:id="rId38"/>
      <p:italic r:id="rId39"/>
      <p:boldItalic r:id="rId40"/>
    </p:embeddedFont>
    <p:embeddedFont>
      <p:font typeface="Roboto Condensed Light" panose="02000000000000000000" pitchFamily="2" charset="0"/>
      <p:regular r:id="rId41"/>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C7AFE1-AB6A-4EB5-AF2F-C9A557F217EC}" v="23" dt="2023-05-24T06:09:48.101"/>
    <p1510:client id="{B8CA96EA-96D4-45D4-A5CF-D0BB2E9C9E53}" v="1" dt="2023-05-24T08:18:11.882"/>
  </p1510:revLst>
</p1510:revInfo>
</file>

<file path=ppt/tableStyles.xml><?xml version="1.0" encoding="utf-8"?>
<a:tblStyleLst xmlns:a="http://schemas.openxmlformats.org/drawingml/2006/main" def="{CC3B24DD-3DA9-4275-BDA8-22731C0AB13B}">
  <a:tblStyle styleId="{CC3B24DD-3DA9-4275-BDA8-22731C0AB1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610"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tableStyles" Target="tableStyles.xml"/><Relationship Id="rId20" Type="http://schemas.openxmlformats.org/officeDocument/2006/relationships/font" Target="fonts/font4.fntdata"/><Relationship Id="rId41" Type="http://schemas.openxmlformats.org/officeDocument/2006/relationships/font" Target="fonts/font2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kkeri Chinmaya" userId="c07d2fc1-3075-42ea-bd1b-78a9f37877d1" providerId="ADAL" clId="{B8CA96EA-96D4-45D4-A5CF-D0BB2E9C9E53}"/>
    <pc:docChg chg="custSel addSld modSld sldOrd">
      <pc:chgData name="Chikkeri Chinmaya" userId="c07d2fc1-3075-42ea-bd1b-78a9f37877d1" providerId="ADAL" clId="{B8CA96EA-96D4-45D4-A5CF-D0BB2E9C9E53}" dt="2023-05-24T09:25:51.657" v="59" actId="20577"/>
      <pc:docMkLst>
        <pc:docMk/>
      </pc:docMkLst>
      <pc:sldChg chg="modSp mod">
        <pc:chgData name="Chikkeri Chinmaya" userId="c07d2fc1-3075-42ea-bd1b-78a9f37877d1" providerId="ADAL" clId="{B8CA96EA-96D4-45D4-A5CF-D0BB2E9C9E53}" dt="2023-05-24T09:16:27.707" v="39" actId="732"/>
        <pc:sldMkLst>
          <pc:docMk/>
          <pc:sldMk cId="0" sldId="259"/>
        </pc:sldMkLst>
        <pc:picChg chg="mod modCrop">
          <ac:chgData name="Chikkeri Chinmaya" userId="c07d2fc1-3075-42ea-bd1b-78a9f37877d1" providerId="ADAL" clId="{B8CA96EA-96D4-45D4-A5CF-D0BB2E9C9E53}" dt="2023-05-24T09:16:27.707" v="39" actId="732"/>
          <ac:picMkLst>
            <pc:docMk/>
            <pc:sldMk cId="0" sldId="259"/>
            <ac:picMk id="4" creationId="{1C57E128-0970-BFCA-F34F-2377C5576AC6}"/>
          </ac:picMkLst>
        </pc:picChg>
      </pc:sldChg>
      <pc:sldChg chg="addSp delSp modSp mod">
        <pc:chgData name="Chikkeri Chinmaya" userId="c07d2fc1-3075-42ea-bd1b-78a9f37877d1" providerId="ADAL" clId="{B8CA96EA-96D4-45D4-A5CF-D0BB2E9C9E53}" dt="2023-05-24T09:22:57.217" v="57" actId="1076"/>
        <pc:sldMkLst>
          <pc:docMk/>
          <pc:sldMk cId="0" sldId="266"/>
        </pc:sldMkLst>
        <pc:spChg chg="add mod">
          <ac:chgData name="Chikkeri Chinmaya" userId="c07d2fc1-3075-42ea-bd1b-78a9f37877d1" providerId="ADAL" clId="{B8CA96EA-96D4-45D4-A5CF-D0BB2E9C9E53}" dt="2023-05-24T09:22:57.217" v="57" actId="1076"/>
          <ac:spMkLst>
            <pc:docMk/>
            <pc:sldMk cId="0" sldId="266"/>
            <ac:spMk id="3" creationId="{2D50B366-08CD-902F-4B1D-23D37A4A3511}"/>
          </ac:spMkLst>
        </pc:spChg>
        <pc:spChg chg="del">
          <ac:chgData name="Chikkeri Chinmaya" userId="c07d2fc1-3075-42ea-bd1b-78a9f37877d1" providerId="ADAL" clId="{B8CA96EA-96D4-45D4-A5CF-D0BB2E9C9E53}" dt="2023-05-24T09:22:27.097" v="41" actId="478"/>
          <ac:spMkLst>
            <pc:docMk/>
            <pc:sldMk cId="0" sldId="266"/>
            <ac:spMk id="657" creationId="{00000000-0000-0000-0000-000000000000}"/>
          </ac:spMkLst>
        </pc:spChg>
        <pc:picChg chg="mod">
          <ac:chgData name="Chikkeri Chinmaya" userId="c07d2fc1-3075-42ea-bd1b-78a9f37877d1" providerId="ADAL" clId="{B8CA96EA-96D4-45D4-A5CF-D0BB2E9C9E53}" dt="2023-05-24T09:22:54.144" v="56" actId="1076"/>
          <ac:picMkLst>
            <pc:docMk/>
            <pc:sldMk cId="0" sldId="266"/>
            <ac:picMk id="656" creationId="{00000000-0000-0000-0000-000000000000}"/>
          </ac:picMkLst>
        </pc:picChg>
      </pc:sldChg>
      <pc:sldChg chg="modSp mod">
        <pc:chgData name="Chikkeri Chinmaya" userId="c07d2fc1-3075-42ea-bd1b-78a9f37877d1" providerId="ADAL" clId="{B8CA96EA-96D4-45D4-A5CF-D0BB2E9C9E53}" dt="2023-05-24T09:25:51.657" v="59" actId="20577"/>
        <pc:sldMkLst>
          <pc:docMk/>
          <pc:sldMk cId="0" sldId="268"/>
        </pc:sldMkLst>
        <pc:spChg chg="mod">
          <ac:chgData name="Chikkeri Chinmaya" userId="c07d2fc1-3075-42ea-bd1b-78a9f37877d1" providerId="ADAL" clId="{B8CA96EA-96D4-45D4-A5CF-D0BB2E9C9E53}" dt="2023-05-24T09:25:51.657" v="59" actId="20577"/>
          <ac:spMkLst>
            <pc:docMk/>
            <pc:sldMk cId="0" sldId="268"/>
            <ac:spMk id="674" creationId="{00000000-0000-0000-0000-000000000000}"/>
          </ac:spMkLst>
        </pc:spChg>
      </pc:sldChg>
      <pc:sldChg chg="modSp mod">
        <pc:chgData name="Chikkeri Chinmaya" userId="c07d2fc1-3075-42ea-bd1b-78a9f37877d1" providerId="ADAL" clId="{B8CA96EA-96D4-45D4-A5CF-D0BB2E9C9E53}" dt="2023-05-24T09:16:51.422" v="40" actId="1036"/>
        <pc:sldMkLst>
          <pc:docMk/>
          <pc:sldMk cId="2155917735" sldId="305"/>
        </pc:sldMkLst>
        <pc:picChg chg="mod">
          <ac:chgData name="Chikkeri Chinmaya" userId="c07d2fc1-3075-42ea-bd1b-78a9f37877d1" providerId="ADAL" clId="{B8CA96EA-96D4-45D4-A5CF-D0BB2E9C9E53}" dt="2023-05-24T09:16:51.422" v="40" actId="1036"/>
          <ac:picMkLst>
            <pc:docMk/>
            <pc:sldMk cId="2155917735" sldId="305"/>
            <ac:picMk id="25" creationId="{448F468D-D7A0-4453-667F-7E82F4AC6010}"/>
          </ac:picMkLst>
        </pc:picChg>
      </pc:sldChg>
      <pc:sldChg chg="addSp delSp modSp new mod ord">
        <pc:chgData name="Chikkeri Chinmaya" userId="c07d2fc1-3075-42ea-bd1b-78a9f37877d1" providerId="ADAL" clId="{B8CA96EA-96D4-45D4-A5CF-D0BB2E9C9E53}" dt="2023-05-24T09:00:27.960" v="38" actId="11529"/>
        <pc:sldMkLst>
          <pc:docMk/>
          <pc:sldMk cId="2845354831" sldId="309"/>
        </pc:sldMkLst>
        <pc:spChg chg="mod">
          <ac:chgData name="Chikkeri Chinmaya" userId="c07d2fc1-3075-42ea-bd1b-78a9f37877d1" providerId="ADAL" clId="{B8CA96EA-96D4-45D4-A5CF-D0BB2E9C9E53}" dt="2023-05-24T08:18:01.628" v="33" actId="1076"/>
          <ac:spMkLst>
            <pc:docMk/>
            <pc:sldMk cId="2845354831" sldId="309"/>
            <ac:spMk id="2" creationId="{458D95A7-736D-8EBE-DD73-A31B034AF956}"/>
          </ac:spMkLst>
        </pc:spChg>
        <pc:spChg chg="del">
          <ac:chgData name="Chikkeri Chinmaya" userId="c07d2fc1-3075-42ea-bd1b-78a9f37877d1" providerId="ADAL" clId="{B8CA96EA-96D4-45D4-A5CF-D0BB2E9C9E53}" dt="2023-05-24T08:17:58.014" v="32" actId="478"/>
          <ac:spMkLst>
            <pc:docMk/>
            <pc:sldMk cId="2845354831" sldId="309"/>
            <ac:spMk id="3" creationId="{84345FCE-2399-9689-8C71-E3B113832177}"/>
          </ac:spMkLst>
        </pc:spChg>
        <pc:picChg chg="add mod">
          <ac:chgData name="Chikkeri Chinmaya" userId="c07d2fc1-3075-42ea-bd1b-78a9f37877d1" providerId="ADAL" clId="{B8CA96EA-96D4-45D4-A5CF-D0BB2E9C9E53}" dt="2023-05-24T08:22:48.816" v="37" actId="1440"/>
          <ac:picMkLst>
            <pc:docMk/>
            <pc:sldMk cId="2845354831" sldId="309"/>
            <ac:picMk id="5" creationId="{CAC0CCA7-4E86-8B8F-9B41-09B813932AA7}"/>
          </ac:picMkLst>
        </pc:picChg>
        <pc:cxnChg chg="add">
          <ac:chgData name="Chikkeri Chinmaya" userId="c07d2fc1-3075-42ea-bd1b-78a9f37877d1" providerId="ADAL" clId="{B8CA96EA-96D4-45D4-A5CF-D0BB2E9C9E53}" dt="2023-05-24T09:00:27.960" v="38" actId="11529"/>
          <ac:cxnSpMkLst>
            <pc:docMk/>
            <pc:sldMk cId="2845354831" sldId="309"/>
            <ac:cxnSpMk id="4" creationId="{0F60BB57-04F0-4070-0499-C64A2DE1A146}"/>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f0213ff64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f0213ff64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ef613d0d3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ef613d0d3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818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ef613d0d3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ef613d0d3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104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ef613d0d3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ef613d0d3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ef613d0d3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ef613d0d3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0213ff644_0_10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0213ff644_0_10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0213ff644_0_10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0213ff644_0_10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551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ef613d0d3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ef613d0d3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02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bc1f1ea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bc1f1ea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047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bc1f1ea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bc1f1ea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30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bc1f1ea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bc1f1ea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ebc1f1ea2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ebc1f1ea2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ebc1f1ea2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ebc1f1ea2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915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500" y="1172828"/>
            <a:ext cx="6873000" cy="2286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62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613" y="3561172"/>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a:latin typeface="Raleway Medium"/>
                <a:ea typeface="Raleway Medium"/>
                <a:cs typeface="Raleway Medium"/>
                <a:sym typeface="Raleway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49577" y="1940398"/>
            <a:ext cx="181354" cy="144770"/>
            <a:chOff x="2336350" y="4503050"/>
            <a:chExt cx="78200" cy="62425"/>
          </a:xfrm>
        </p:grpSpPr>
        <p:sp>
          <p:nvSpPr>
            <p:cNvPr id="12" name="Google Shape;12;p2"/>
            <p:cNvSpPr/>
            <p:nvPr/>
          </p:nvSpPr>
          <p:spPr>
            <a:xfrm>
              <a:off x="2336350" y="4503050"/>
              <a:ext cx="78200" cy="62425"/>
            </a:xfrm>
            <a:custGeom>
              <a:avLst/>
              <a:gdLst/>
              <a:ahLst/>
              <a:cxnLst/>
              <a:rect l="l" t="t" r="r" b="b"/>
              <a:pathLst>
                <a:path w="3128" h="2497" extrusionOk="0">
                  <a:moveTo>
                    <a:pt x="1830" y="0"/>
                  </a:moveTo>
                  <a:cubicBezTo>
                    <a:pt x="1790" y="0"/>
                    <a:pt x="1748" y="4"/>
                    <a:pt x="1705" y="11"/>
                  </a:cubicBezTo>
                  <a:cubicBezTo>
                    <a:pt x="1698" y="11"/>
                    <a:pt x="1690" y="11"/>
                    <a:pt x="1682" y="11"/>
                  </a:cubicBezTo>
                  <a:cubicBezTo>
                    <a:pt x="1064" y="11"/>
                    <a:pt x="614" y="269"/>
                    <a:pt x="326" y="700"/>
                  </a:cubicBezTo>
                  <a:cubicBezTo>
                    <a:pt x="1" y="1185"/>
                    <a:pt x="248" y="1586"/>
                    <a:pt x="483" y="1992"/>
                  </a:cubicBezTo>
                  <a:cubicBezTo>
                    <a:pt x="637" y="2261"/>
                    <a:pt x="893" y="2449"/>
                    <a:pt x="1219" y="2482"/>
                  </a:cubicBezTo>
                  <a:cubicBezTo>
                    <a:pt x="1309" y="2492"/>
                    <a:pt x="1397" y="2496"/>
                    <a:pt x="1481" y="2496"/>
                  </a:cubicBezTo>
                  <a:cubicBezTo>
                    <a:pt x="2581" y="2496"/>
                    <a:pt x="3128" y="1719"/>
                    <a:pt x="2958" y="679"/>
                  </a:cubicBezTo>
                  <a:cubicBezTo>
                    <a:pt x="2941" y="581"/>
                    <a:pt x="2866" y="453"/>
                    <a:pt x="2779" y="413"/>
                  </a:cubicBezTo>
                  <a:cubicBezTo>
                    <a:pt x="2461" y="261"/>
                    <a:pt x="2183" y="0"/>
                    <a:pt x="1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350075" y="4515175"/>
              <a:ext cx="54325" cy="46225"/>
            </a:xfrm>
            <a:custGeom>
              <a:avLst/>
              <a:gdLst/>
              <a:ahLst/>
              <a:cxnLst/>
              <a:rect l="l" t="t" r="r" b="b"/>
              <a:pathLst>
                <a:path w="2173" h="1849" extrusionOk="0">
                  <a:moveTo>
                    <a:pt x="760" y="1188"/>
                  </a:moveTo>
                  <a:cubicBezTo>
                    <a:pt x="800" y="1188"/>
                    <a:pt x="836" y="1204"/>
                    <a:pt x="847" y="1245"/>
                  </a:cubicBezTo>
                  <a:cubicBezTo>
                    <a:pt x="873" y="1348"/>
                    <a:pt x="801" y="1417"/>
                    <a:pt x="731" y="1482"/>
                  </a:cubicBezTo>
                  <a:cubicBezTo>
                    <a:pt x="633" y="1573"/>
                    <a:pt x="509" y="1636"/>
                    <a:pt x="413" y="1729"/>
                  </a:cubicBezTo>
                  <a:lnTo>
                    <a:pt x="413" y="1729"/>
                  </a:lnTo>
                  <a:cubicBezTo>
                    <a:pt x="507" y="1622"/>
                    <a:pt x="440" y="1473"/>
                    <a:pt x="508" y="1358"/>
                  </a:cubicBezTo>
                  <a:cubicBezTo>
                    <a:pt x="559" y="1273"/>
                    <a:pt x="626" y="1210"/>
                    <a:pt x="729" y="1191"/>
                  </a:cubicBezTo>
                  <a:cubicBezTo>
                    <a:pt x="739" y="1189"/>
                    <a:pt x="750" y="1188"/>
                    <a:pt x="760" y="1188"/>
                  </a:cubicBezTo>
                  <a:close/>
                  <a:moveTo>
                    <a:pt x="1099" y="0"/>
                  </a:moveTo>
                  <a:cubicBezTo>
                    <a:pt x="853" y="0"/>
                    <a:pt x="720" y="124"/>
                    <a:pt x="590" y="418"/>
                  </a:cubicBezTo>
                  <a:cubicBezTo>
                    <a:pt x="502" y="617"/>
                    <a:pt x="410" y="812"/>
                    <a:pt x="270" y="987"/>
                  </a:cubicBezTo>
                  <a:cubicBezTo>
                    <a:pt x="1" y="1322"/>
                    <a:pt x="26" y="1446"/>
                    <a:pt x="395" y="1748"/>
                  </a:cubicBezTo>
                  <a:cubicBezTo>
                    <a:pt x="483" y="1818"/>
                    <a:pt x="569" y="1849"/>
                    <a:pt x="654" y="1849"/>
                  </a:cubicBezTo>
                  <a:cubicBezTo>
                    <a:pt x="760" y="1849"/>
                    <a:pt x="864" y="1799"/>
                    <a:pt x="965" y="1717"/>
                  </a:cubicBezTo>
                  <a:cubicBezTo>
                    <a:pt x="1185" y="1538"/>
                    <a:pt x="1399" y="1348"/>
                    <a:pt x="1624" y="1173"/>
                  </a:cubicBezTo>
                  <a:cubicBezTo>
                    <a:pt x="1754" y="1070"/>
                    <a:pt x="1867" y="968"/>
                    <a:pt x="1876" y="796"/>
                  </a:cubicBezTo>
                  <a:cubicBezTo>
                    <a:pt x="1885" y="602"/>
                    <a:pt x="2173" y="463"/>
                    <a:pt x="2023" y="244"/>
                  </a:cubicBezTo>
                  <a:cubicBezTo>
                    <a:pt x="1879" y="32"/>
                    <a:pt x="1610" y="94"/>
                    <a:pt x="1394" y="42"/>
                  </a:cubicBezTo>
                  <a:cubicBezTo>
                    <a:pt x="1280" y="15"/>
                    <a:pt x="1183" y="0"/>
                    <a:pt x="1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357375" y="4540350"/>
              <a:ext cx="20725" cy="18625"/>
            </a:xfrm>
            <a:custGeom>
              <a:avLst/>
              <a:gdLst/>
              <a:ahLst/>
              <a:cxnLst/>
              <a:rect l="l" t="t" r="r" b="b"/>
              <a:pathLst>
                <a:path w="829" h="745" extrusionOk="0">
                  <a:moveTo>
                    <a:pt x="510" y="0"/>
                  </a:moveTo>
                  <a:cubicBezTo>
                    <a:pt x="453" y="0"/>
                    <a:pt x="392" y="16"/>
                    <a:pt x="332" y="43"/>
                  </a:cubicBezTo>
                  <a:cubicBezTo>
                    <a:pt x="63" y="162"/>
                    <a:pt x="1" y="358"/>
                    <a:pt x="103" y="741"/>
                  </a:cubicBezTo>
                  <a:cubicBezTo>
                    <a:pt x="126" y="743"/>
                    <a:pt x="147" y="745"/>
                    <a:pt x="168" y="745"/>
                  </a:cubicBezTo>
                  <a:cubicBezTo>
                    <a:pt x="398" y="745"/>
                    <a:pt x="524" y="574"/>
                    <a:pt x="671" y="435"/>
                  </a:cubicBezTo>
                  <a:cubicBezTo>
                    <a:pt x="770" y="339"/>
                    <a:pt x="829" y="228"/>
                    <a:pt x="730" y="107"/>
                  </a:cubicBezTo>
                  <a:cubicBezTo>
                    <a:pt x="668" y="32"/>
                    <a:pt x="592" y="0"/>
                    <a:pt x="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Google Shape;15;p2"/>
          <p:cNvPicPr preferRelativeResize="0"/>
          <p:nvPr/>
        </p:nvPicPr>
        <p:blipFill>
          <a:blip r:embed="rId2">
            <a:alphaModFix amt="61000"/>
          </a:blip>
          <a:stretch>
            <a:fillRect/>
          </a:stretch>
        </p:blipFill>
        <p:spPr>
          <a:xfrm>
            <a:off x="-613775" y="-2687050"/>
            <a:ext cx="4804775" cy="4351775"/>
          </a:xfrm>
          <a:prstGeom prst="rect">
            <a:avLst/>
          </a:prstGeom>
          <a:noFill/>
          <a:ln>
            <a:noFill/>
          </a:ln>
        </p:spPr>
      </p:pic>
      <p:pic>
        <p:nvPicPr>
          <p:cNvPr id="16" name="Google Shape;16;p2"/>
          <p:cNvPicPr preferRelativeResize="0"/>
          <p:nvPr/>
        </p:nvPicPr>
        <p:blipFill>
          <a:blip r:embed="rId2">
            <a:alphaModFix amt="61000"/>
          </a:blip>
          <a:stretch>
            <a:fillRect/>
          </a:stretch>
        </p:blipFill>
        <p:spPr>
          <a:xfrm>
            <a:off x="-1432925" y="2951750"/>
            <a:ext cx="4804775" cy="4351775"/>
          </a:xfrm>
          <a:prstGeom prst="rect">
            <a:avLst/>
          </a:prstGeom>
          <a:noFill/>
          <a:ln>
            <a:noFill/>
          </a:ln>
        </p:spPr>
      </p:pic>
      <p:pic>
        <p:nvPicPr>
          <p:cNvPr id="17" name="Google Shape;17;p2"/>
          <p:cNvPicPr preferRelativeResize="0"/>
          <p:nvPr/>
        </p:nvPicPr>
        <p:blipFill>
          <a:blip r:embed="rId3">
            <a:alphaModFix amt="61000"/>
          </a:blip>
          <a:stretch>
            <a:fillRect/>
          </a:stretch>
        </p:blipFill>
        <p:spPr>
          <a:xfrm rot="5400000">
            <a:off x="-1854862" y="-670263"/>
            <a:ext cx="3886200" cy="3357825"/>
          </a:xfrm>
          <a:prstGeom prst="rect">
            <a:avLst/>
          </a:prstGeom>
          <a:noFill/>
          <a:ln>
            <a:noFill/>
          </a:ln>
        </p:spPr>
      </p:pic>
      <p:pic>
        <p:nvPicPr>
          <p:cNvPr id="18" name="Google Shape;18;p2"/>
          <p:cNvPicPr preferRelativeResize="0"/>
          <p:nvPr/>
        </p:nvPicPr>
        <p:blipFill>
          <a:blip r:embed="rId4">
            <a:alphaModFix amt="61000"/>
          </a:blip>
          <a:stretch>
            <a:fillRect/>
          </a:stretch>
        </p:blipFill>
        <p:spPr>
          <a:xfrm rot="2402326">
            <a:off x="6176172" y="-1533638"/>
            <a:ext cx="5869705" cy="3231803"/>
          </a:xfrm>
          <a:prstGeom prst="rect">
            <a:avLst/>
          </a:prstGeom>
          <a:noFill/>
          <a:ln>
            <a:noFill/>
          </a:ln>
        </p:spPr>
      </p:pic>
      <p:pic>
        <p:nvPicPr>
          <p:cNvPr id="19" name="Google Shape;19;p2"/>
          <p:cNvPicPr preferRelativeResize="0"/>
          <p:nvPr/>
        </p:nvPicPr>
        <p:blipFill>
          <a:blip r:embed="rId4">
            <a:alphaModFix amt="61000"/>
          </a:blip>
          <a:stretch>
            <a:fillRect/>
          </a:stretch>
        </p:blipFill>
        <p:spPr>
          <a:xfrm rot="-391329">
            <a:off x="5033172" y="3648387"/>
            <a:ext cx="5869705" cy="3231803"/>
          </a:xfrm>
          <a:prstGeom prst="rect">
            <a:avLst/>
          </a:prstGeom>
          <a:noFill/>
          <a:ln>
            <a:noFill/>
          </a:ln>
        </p:spPr>
      </p:pic>
      <p:pic>
        <p:nvPicPr>
          <p:cNvPr id="20" name="Google Shape;20;p2"/>
          <p:cNvPicPr preferRelativeResize="0"/>
          <p:nvPr/>
        </p:nvPicPr>
        <p:blipFill>
          <a:blip r:embed="rId3">
            <a:alphaModFix amt="61000"/>
          </a:blip>
          <a:stretch>
            <a:fillRect/>
          </a:stretch>
        </p:blipFill>
        <p:spPr>
          <a:xfrm rot="6661322">
            <a:off x="5482069" y="-2085933"/>
            <a:ext cx="3169238" cy="2738362"/>
          </a:xfrm>
          <a:prstGeom prst="rect">
            <a:avLst/>
          </a:prstGeom>
          <a:noFill/>
          <a:ln>
            <a:noFill/>
          </a:ln>
        </p:spPr>
      </p:pic>
      <p:pic>
        <p:nvPicPr>
          <p:cNvPr id="21" name="Google Shape;21;p2"/>
          <p:cNvPicPr preferRelativeResize="0"/>
          <p:nvPr/>
        </p:nvPicPr>
        <p:blipFill>
          <a:blip r:embed="rId5">
            <a:alphaModFix amt="61000"/>
          </a:blip>
          <a:stretch>
            <a:fillRect/>
          </a:stretch>
        </p:blipFill>
        <p:spPr>
          <a:xfrm rot="-1451242">
            <a:off x="7491413" y="1830700"/>
            <a:ext cx="3990975" cy="3638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81"/>
        <p:cNvGrpSpPr/>
        <p:nvPr/>
      </p:nvGrpSpPr>
      <p:grpSpPr>
        <a:xfrm>
          <a:off x="0" y="0"/>
          <a:ext cx="0" cy="0"/>
          <a:chOff x="0" y="0"/>
          <a:chExt cx="0" cy="0"/>
        </a:xfrm>
      </p:grpSpPr>
      <p:pic>
        <p:nvPicPr>
          <p:cNvPr id="282" name="Google Shape;282;p28"/>
          <p:cNvPicPr preferRelativeResize="0"/>
          <p:nvPr/>
        </p:nvPicPr>
        <p:blipFill>
          <a:blip r:embed="rId2">
            <a:alphaModFix/>
          </a:blip>
          <a:stretch>
            <a:fillRect/>
          </a:stretch>
        </p:blipFill>
        <p:spPr>
          <a:xfrm flipH="1">
            <a:off x="7279977" y="-944450"/>
            <a:ext cx="3282950" cy="2316050"/>
          </a:xfrm>
          <a:prstGeom prst="rect">
            <a:avLst/>
          </a:prstGeom>
          <a:noFill/>
          <a:ln>
            <a:noFill/>
          </a:ln>
        </p:spPr>
      </p:pic>
      <p:pic>
        <p:nvPicPr>
          <p:cNvPr id="283" name="Google Shape;283;p28"/>
          <p:cNvPicPr preferRelativeResize="0"/>
          <p:nvPr/>
        </p:nvPicPr>
        <p:blipFill>
          <a:blip r:embed="rId3">
            <a:alphaModFix/>
          </a:blip>
          <a:stretch>
            <a:fillRect/>
          </a:stretch>
        </p:blipFill>
        <p:spPr>
          <a:xfrm flipH="1">
            <a:off x="-2023" y="-571500"/>
            <a:ext cx="2419350" cy="1762125"/>
          </a:xfrm>
          <a:prstGeom prst="rect">
            <a:avLst/>
          </a:prstGeom>
          <a:noFill/>
          <a:ln>
            <a:noFill/>
          </a:ln>
        </p:spPr>
      </p:pic>
      <p:pic>
        <p:nvPicPr>
          <p:cNvPr id="284" name="Google Shape;284;p28"/>
          <p:cNvPicPr preferRelativeResize="0"/>
          <p:nvPr/>
        </p:nvPicPr>
        <p:blipFill>
          <a:blip r:embed="rId4">
            <a:alphaModFix amt="72000"/>
          </a:blip>
          <a:stretch>
            <a:fillRect/>
          </a:stretch>
        </p:blipFill>
        <p:spPr>
          <a:xfrm flipH="1">
            <a:off x="-2023" y="3790950"/>
            <a:ext cx="2910300" cy="2514600"/>
          </a:xfrm>
          <a:prstGeom prst="rect">
            <a:avLst/>
          </a:prstGeom>
          <a:noFill/>
          <a:ln>
            <a:noFill/>
          </a:ln>
        </p:spPr>
      </p:pic>
      <p:pic>
        <p:nvPicPr>
          <p:cNvPr id="285" name="Google Shape;285;p28"/>
          <p:cNvPicPr preferRelativeResize="0"/>
          <p:nvPr/>
        </p:nvPicPr>
        <p:blipFill>
          <a:blip r:embed="rId5">
            <a:alphaModFix amt="72000"/>
          </a:blip>
          <a:stretch>
            <a:fillRect/>
          </a:stretch>
        </p:blipFill>
        <p:spPr>
          <a:xfrm rot="4499995">
            <a:off x="-999820" y="3331793"/>
            <a:ext cx="2518690" cy="2056691"/>
          </a:xfrm>
          <a:prstGeom prst="rect">
            <a:avLst/>
          </a:prstGeom>
          <a:noFill/>
          <a:ln>
            <a:noFill/>
          </a:ln>
        </p:spPr>
      </p:pic>
      <p:pic>
        <p:nvPicPr>
          <p:cNvPr id="286" name="Google Shape;286;p28"/>
          <p:cNvPicPr preferRelativeResize="0"/>
          <p:nvPr/>
        </p:nvPicPr>
        <p:blipFill>
          <a:blip r:embed="rId6">
            <a:alphaModFix/>
          </a:blip>
          <a:stretch>
            <a:fillRect/>
          </a:stretch>
        </p:blipFill>
        <p:spPr>
          <a:xfrm rot="1090197" flipH="1">
            <a:off x="8988852" y="3485325"/>
            <a:ext cx="958125" cy="19518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719850" y="2022863"/>
            <a:ext cx="4360200" cy="1948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848275" y="995775"/>
            <a:ext cx="1209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8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719850" y="3971375"/>
            <a:ext cx="4360200" cy="33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a:latin typeface="Raleway Medium"/>
                <a:ea typeface="Raleway Medium"/>
                <a:cs typeface="Raleway Medium"/>
                <a:sym typeface="Raleway Medium"/>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26" name="Google Shape;26;p3"/>
          <p:cNvPicPr preferRelativeResize="0"/>
          <p:nvPr/>
        </p:nvPicPr>
        <p:blipFill>
          <a:blip r:embed="rId2">
            <a:alphaModFix amt="64000"/>
          </a:blip>
          <a:stretch>
            <a:fillRect/>
          </a:stretch>
        </p:blipFill>
        <p:spPr>
          <a:xfrm rot="-9247166">
            <a:off x="5499150" y="-1622413"/>
            <a:ext cx="3759150" cy="3248037"/>
          </a:xfrm>
          <a:prstGeom prst="rect">
            <a:avLst/>
          </a:prstGeom>
          <a:noFill/>
          <a:ln>
            <a:noFill/>
          </a:ln>
        </p:spPr>
      </p:pic>
      <p:pic>
        <p:nvPicPr>
          <p:cNvPr id="27" name="Google Shape;27;p3"/>
          <p:cNvPicPr preferRelativeResize="0"/>
          <p:nvPr/>
        </p:nvPicPr>
        <p:blipFill>
          <a:blip r:embed="rId3">
            <a:alphaModFix amt="64000"/>
          </a:blip>
          <a:stretch>
            <a:fillRect/>
          </a:stretch>
        </p:blipFill>
        <p:spPr>
          <a:xfrm rot="1856574">
            <a:off x="7042200" y="-866052"/>
            <a:ext cx="3759149" cy="2069755"/>
          </a:xfrm>
          <a:prstGeom prst="rect">
            <a:avLst/>
          </a:prstGeom>
          <a:noFill/>
          <a:ln>
            <a:noFill/>
          </a:ln>
        </p:spPr>
      </p:pic>
      <p:pic>
        <p:nvPicPr>
          <p:cNvPr id="28" name="Google Shape;28;p3"/>
          <p:cNvPicPr preferRelativeResize="0"/>
          <p:nvPr/>
        </p:nvPicPr>
        <p:blipFill>
          <a:blip r:embed="rId4">
            <a:alphaModFix amt="64000"/>
          </a:blip>
          <a:stretch>
            <a:fillRect/>
          </a:stretch>
        </p:blipFill>
        <p:spPr>
          <a:xfrm rot="5400000">
            <a:off x="7670850" y="822024"/>
            <a:ext cx="3129594" cy="2555526"/>
          </a:xfrm>
          <a:prstGeom prst="rect">
            <a:avLst/>
          </a:prstGeom>
          <a:noFill/>
          <a:ln>
            <a:noFill/>
          </a:ln>
        </p:spPr>
      </p:pic>
      <p:pic>
        <p:nvPicPr>
          <p:cNvPr id="29" name="Google Shape;29;p3"/>
          <p:cNvPicPr preferRelativeResize="0"/>
          <p:nvPr/>
        </p:nvPicPr>
        <p:blipFill>
          <a:blip r:embed="rId5">
            <a:alphaModFix/>
          </a:blip>
          <a:stretch>
            <a:fillRect/>
          </a:stretch>
        </p:blipFill>
        <p:spPr>
          <a:xfrm>
            <a:off x="6284700" y="2867197"/>
            <a:ext cx="4288400" cy="3025415"/>
          </a:xfrm>
          <a:prstGeom prst="rect">
            <a:avLst/>
          </a:prstGeom>
          <a:noFill/>
          <a:ln>
            <a:noFill/>
          </a:ln>
        </p:spPr>
      </p:pic>
      <p:pic>
        <p:nvPicPr>
          <p:cNvPr id="30" name="Google Shape;30;p3"/>
          <p:cNvPicPr preferRelativeResize="0"/>
          <p:nvPr/>
        </p:nvPicPr>
        <p:blipFill>
          <a:blip r:embed="rId6">
            <a:alphaModFix/>
          </a:blip>
          <a:stretch>
            <a:fillRect/>
          </a:stretch>
        </p:blipFill>
        <p:spPr>
          <a:xfrm rot="-1548735">
            <a:off x="-1049887" y="-1439603"/>
            <a:ext cx="4423350" cy="2458904"/>
          </a:xfrm>
          <a:prstGeom prst="rect">
            <a:avLst/>
          </a:prstGeom>
          <a:noFill/>
          <a:ln>
            <a:noFill/>
          </a:ln>
        </p:spPr>
      </p:pic>
      <p:pic>
        <p:nvPicPr>
          <p:cNvPr id="31" name="Google Shape;31;p3"/>
          <p:cNvPicPr preferRelativeResize="0"/>
          <p:nvPr/>
        </p:nvPicPr>
        <p:blipFill>
          <a:blip r:embed="rId7">
            <a:alphaModFix/>
          </a:blip>
          <a:stretch>
            <a:fillRect/>
          </a:stretch>
        </p:blipFill>
        <p:spPr>
          <a:xfrm>
            <a:off x="6987125" y="3384538"/>
            <a:ext cx="2590800" cy="2447925"/>
          </a:xfrm>
          <a:prstGeom prst="rect">
            <a:avLst/>
          </a:prstGeom>
          <a:noFill/>
          <a:ln>
            <a:noFill/>
          </a:ln>
        </p:spPr>
      </p:pic>
      <p:pic>
        <p:nvPicPr>
          <p:cNvPr id="32" name="Google Shape;32;p3"/>
          <p:cNvPicPr preferRelativeResize="0"/>
          <p:nvPr/>
        </p:nvPicPr>
        <p:blipFill>
          <a:blip r:embed="rId8">
            <a:alphaModFix/>
          </a:blip>
          <a:stretch>
            <a:fillRect/>
          </a:stretch>
        </p:blipFill>
        <p:spPr>
          <a:xfrm rot="-862024">
            <a:off x="-327900" y="3148100"/>
            <a:ext cx="1209300" cy="246359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8"/>
        <p:cNvGrpSpPr/>
        <p:nvPr/>
      </p:nvGrpSpPr>
      <p:grpSpPr>
        <a:xfrm>
          <a:off x="0" y="0"/>
          <a:ext cx="0" cy="0"/>
          <a:chOff x="0" y="0"/>
          <a:chExt cx="0" cy="0"/>
        </a:xfrm>
      </p:grpSpPr>
      <p:sp>
        <p:nvSpPr>
          <p:cNvPr id="59" name="Google Shape;59;p7"/>
          <p:cNvSpPr txBox="1">
            <a:spLocks noGrp="1"/>
          </p:cNvSpPr>
          <p:nvPr>
            <p:ph type="title"/>
          </p:nvPr>
        </p:nvSpPr>
        <p:spPr>
          <a:xfrm>
            <a:off x="720000" y="100925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7"/>
          <p:cNvSpPr txBox="1">
            <a:spLocks noGrp="1"/>
          </p:cNvSpPr>
          <p:nvPr>
            <p:ph type="body" idx="1"/>
          </p:nvPr>
        </p:nvSpPr>
        <p:spPr>
          <a:xfrm>
            <a:off x="720000" y="1922050"/>
            <a:ext cx="5128200" cy="2212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695340"/>
              </a:buClr>
              <a:buSzPts val="1200"/>
              <a:buFont typeface="Lato"/>
              <a:buChar char="●"/>
              <a:defRPr>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61" name="Google Shape;61;p7"/>
          <p:cNvPicPr preferRelativeResize="0"/>
          <p:nvPr/>
        </p:nvPicPr>
        <p:blipFill>
          <a:blip r:embed="rId2">
            <a:alphaModFix amt="71000"/>
          </a:blip>
          <a:stretch>
            <a:fillRect/>
          </a:stretch>
        </p:blipFill>
        <p:spPr>
          <a:xfrm rot="-5075627">
            <a:off x="8174206" y="268214"/>
            <a:ext cx="1927909" cy="2138343"/>
          </a:xfrm>
          <a:prstGeom prst="rect">
            <a:avLst/>
          </a:prstGeom>
          <a:noFill/>
          <a:ln>
            <a:noFill/>
          </a:ln>
        </p:spPr>
      </p:pic>
      <p:pic>
        <p:nvPicPr>
          <p:cNvPr id="62" name="Google Shape;62;p7"/>
          <p:cNvPicPr preferRelativeResize="0"/>
          <p:nvPr/>
        </p:nvPicPr>
        <p:blipFill>
          <a:blip r:embed="rId3">
            <a:alphaModFix amt="71000"/>
          </a:blip>
          <a:stretch>
            <a:fillRect/>
          </a:stretch>
        </p:blipFill>
        <p:spPr>
          <a:xfrm rot="2912101">
            <a:off x="6926750" y="-1418692"/>
            <a:ext cx="3422925" cy="2637710"/>
          </a:xfrm>
          <a:prstGeom prst="rect">
            <a:avLst/>
          </a:prstGeom>
          <a:noFill/>
          <a:ln>
            <a:noFill/>
          </a:ln>
        </p:spPr>
      </p:pic>
      <p:pic>
        <p:nvPicPr>
          <p:cNvPr id="63" name="Google Shape;63;p7"/>
          <p:cNvPicPr preferRelativeResize="0"/>
          <p:nvPr/>
        </p:nvPicPr>
        <p:blipFill>
          <a:blip r:embed="rId4">
            <a:alphaModFix/>
          </a:blip>
          <a:stretch>
            <a:fillRect/>
          </a:stretch>
        </p:blipFill>
        <p:spPr>
          <a:xfrm rot="-5400000">
            <a:off x="6690463" y="3174312"/>
            <a:ext cx="4386475" cy="2438400"/>
          </a:xfrm>
          <a:prstGeom prst="rect">
            <a:avLst/>
          </a:prstGeom>
          <a:noFill/>
          <a:ln>
            <a:noFill/>
          </a:ln>
        </p:spPr>
      </p:pic>
      <p:pic>
        <p:nvPicPr>
          <p:cNvPr id="64" name="Google Shape;64;p7"/>
          <p:cNvPicPr preferRelativeResize="0"/>
          <p:nvPr/>
        </p:nvPicPr>
        <p:blipFill>
          <a:blip r:embed="rId5">
            <a:alphaModFix/>
          </a:blip>
          <a:stretch>
            <a:fillRect/>
          </a:stretch>
        </p:blipFill>
        <p:spPr>
          <a:xfrm>
            <a:off x="6516650" y="3727425"/>
            <a:ext cx="2419350" cy="1762125"/>
          </a:xfrm>
          <a:prstGeom prst="rect">
            <a:avLst/>
          </a:prstGeom>
          <a:noFill/>
          <a:ln>
            <a:noFill/>
          </a:ln>
        </p:spPr>
      </p:pic>
      <p:pic>
        <p:nvPicPr>
          <p:cNvPr id="65" name="Google Shape;65;p7"/>
          <p:cNvPicPr preferRelativeResize="0"/>
          <p:nvPr/>
        </p:nvPicPr>
        <p:blipFill>
          <a:blip r:embed="rId6">
            <a:alphaModFix amt="71000"/>
          </a:blip>
          <a:stretch>
            <a:fillRect/>
          </a:stretch>
        </p:blipFill>
        <p:spPr>
          <a:xfrm>
            <a:off x="-747699" y="3971376"/>
            <a:ext cx="4576749" cy="2519925"/>
          </a:xfrm>
          <a:prstGeom prst="rect">
            <a:avLst/>
          </a:prstGeom>
          <a:noFill/>
          <a:ln>
            <a:noFill/>
          </a:ln>
        </p:spPr>
      </p:pic>
      <p:pic>
        <p:nvPicPr>
          <p:cNvPr id="66" name="Google Shape;66;p7"/>
          <p:cNvPicPr preferRelativeResize="0"/>
          <p:nvPr/>
        </p:nvPicPr>
        <p:blipFill>
          <a:blip r:embed="rId3">
            <a:alphaModFix amt="71000"/>
          </a:blip>
          <a:stretch>
            <a:fillRect/>
          </a:stretch>
        </p:blipFill>
        <p:spPr>
          <a:xfrm>
            <a:off x="585788" y="3727425"/>
            <a:ext cx="4276725" cy="3295650"/>
          </a:xfrm>
          <a:prstGeom prst="rect">
            <a:avLst/>
          </a:prstGeom>
          <a:noFill/>
          <a:ln>
            <a:noFill/>
          </a:ln>
        </p:spPr>
      </p:pic>
      <p:pic>
        <p:nvPicPr>
          <p:cNvPr id="67" name="Google Shape;67;p7"/>
          <p:cNvPicPr preferRelativeResize="0"/>
          <p:nvPr/>
        </p:nvPicPr>
        <p:blipFill>
          <a:blip r:embed="rId7">
            <a:alphaModFix/>
          </a:blip>
          <a:stretch>
            <a:fillRect/>
          </a:stretch>
        </p:blipFill>
        <p:spPr>
          <a:xfrm rot="-763920">
            <a:off x="-176556" y="3452850"/>
            <a:ext cx="1041029" cy="21207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txBox="1">
            <a:spLocks noGrp="1"/>
          </p:cNvSpPr>
          <p:nvPr>
            <p:ph type="title"/>
          </p:nvPr>
        </p:nvSpPr>
        <p:spPr>
          <a:xfrm>
            <a:off x="2525800" y="3653900"/>
            <a:ext cx="5903100" cy="954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solidFill>
                  <a:schemeClr val="dk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92" name="Google Shape;92;p10"/>
          <p:cNvPicPr preferRelativeResize="0"/>
          <p:nvPr/>
        </p:nvPicPr>
        <p:blipFill>
          <a:blip r:embed="rId2">
            <a:alphaModFix/>
          </a:blip>
          <a:stretch>
            <a:fillRect/>
          </a:stretch>
        </p:blipFill>
        <p:spPr>
          <a:xfrm>
            <a:off x="-342900" y="-693437"/>
            <a:ext cx="2590800" cy="2447925"/>
          </a:xfrm>
          <a:prstGeom prst="rect">
            <a:avLst/>
          </a:prstGeom>
          <a:noFill/>
          <a:ln>
            <a:noFill/>
          </a:ln>
        </p:spPr>
      </p:pic>
      <p:pic>
        <p:nvPicPr>
          <p:cNvPr id="93" name="Google Shape;93;p10"/>
          <p:cNvPicPr preferRelativeResize="0"/>
          <p:nvPr/>
        </p:nvPicPr>
        <p:blipFill>
          <a:blip r:embed="rId3">
            <a:alphaModFix/>
          </a:blip>
          <a:stretch>
            <a:fillRect/>
          </a:stretch>
        </p:blipFill>
        <p:spPr>
          <a:xfrm rot="1123112">
            <a:off x="-938103" y="3469967"/>
            <a:ext cx="3781228" cy="227706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Google Shape;95;p11"/>
          <p:cNvSpPr txBox="1">
            <a:spLocks noGrp="1"/>
          </p:cNvSpPr>
          <p:nvPr>
            <p:ph type="title" hasCustomPrompt="1"/>
          </p:nvPr>
        </p:nvSpPr>
        <p:spPr>
          <a:xfrm>
            <a:off x="1284000" y="158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6" name="Google Shape;96;p11"/>
          <p:cNvSpPr txBox="1">
            <a:spLocks noGrp="1"/>
          </p:cNvSpPr>
          <p:nvPr>
            <p:ph type="subTitle" idx="1"/>
          </p:nvPr>
        </p:nvSpPr>
        <p:spPr>
          <a:xfrm>
            <a:off x="1284000" y="3099625"/>
            <a:ext cx="6576000" cy="45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97" name="Google Shape;97;p11"/>
          <p:cNvPicPr preferRelativeResize="0"/>
          <p:nvPr/>
        </p:nvPicPr>
        <p:blipFill>
          <a:blip r:embed="rId2">
            <a:alphaModFix amt="73000"/>
          </a:blip>
          <a:stretch>
            <a:fillRect/>
          </a:stretch>
        </p:blipFill>
        <p:spPr>
          <a:xfrm>
            <a:off x="-1143726" y="-590550"/>
            <a:ext cx="3984359" cy="1809750"/>
          </a:xfrm>
          <a:prstGeom prst="rect">
            <a:avLst/>
          </a:prstGeom>
          <a:noFill/>
          <a:ln>
            <a:noFill/>
          </a:ln>
        </p:spPr>
      </p:pic>
      <p:pic>
        <p:nvPicPr>
          <p:cNvPr id="98" name="Google Shape;98;p11"/>
          <p:cNvPicPr preferRelativeResize="0"/>
          <p:nvPr/>
        </p:nvPicPr>
        <p:blipFill>
          <a:blip r:embed="rId3">
            <a:alphaModFix amt="73000"/>
          </a:blip>
          <a:stretch>
            <a:fillRect/>
          </a:stretch>
        </p:blipFill>
        <p:spPr>
          <a:xfrm rot="7332654">
            <a:off x="-1223500" y="-7265"/>
            <a:ext cx="3064821" cy="2361755"/>
          </a:xfrm>
          <a:prstGeom prst="rect">
            <a:avLst/>
          </a:prstGeom>
          <a:noFill/>
          <a:ln>
            <a:noFill/>
          </a:ln>
        </p:spPr>
      </p:pic>
      <p:pic>
        <p:nvPicPr>
          <p:cNvPr id="99" name="Google Shape;99;p11"/>
          <p:cNvPicPr preferRelativeResize="0"/>
          <p:nvPr/>
        </p:nvPicPr>
        <p:blipFill>
          <a:blip r:embed="rId4">
            <a:alphaModFix amt="73000"/>
          </a:blip>
          <a:stretch>
            <a:fillRect/>
          </a:stretch>
        </p:blipFill>
        <p:spPr>
          <a:xfrm>
            <a:off x="5762625" y="3886200"/>
            <a:ext cx="3984349" cy="2037566"/>
          </a:xfrm>
          <a:prstGeom prst="rect">
            <a:avLst/>
          </a:prstGeom>
          <a:noFill/>
          <a:ln>
            <a:noFill/>
          </a:ln>
        </p:spPr>
      </p:pic>
      <p:pic>
        <p:nvPicPr>
          <p:cNvPr id="100" name="Google Shape;100;p11"/>
          <p:cNvPicPr preferRelativeResize="0"/>
          <p:nvPr/>
        </p:nvPicPr>
        <p:blipFill>
          <a:blip r:embed="rId5">
            <a:alphaModFix amt="73000"/>
          </a:blip>
          <a:stretch>
            <a:fillRect/>
          </a:stretch>
        </p:blipFill>
        <p:spPr>
          <a:xfrm rot="6470415">
            <a:off x="7961601" y="3067002"/>
            <a:ext cx="2428601" cy="1983123"/>
          </a:xfrm>
          <a:prstGeom prst="rect">
            <a:avLst/>
          </a:prstGeom>
          <a:noFill/>
          <a:ln>
            <a:noFill/>
          </a:ln>
        </p:spPr>
      </p:pic>
      <p:pic>
        <p:nvPicPr>
          <p:cNvPr id="101" name="Google Shape;101;p11"/>
          <p:cNvPicPr preferRelativeResize="0"/>
          <p:nvPr/>
        </p:nvPicPr>
        <p:blipFill>
          <a:blip r:embed="rId6">
            <a:alphaModFix/>
          </a:blip>
          <a:stretch>
            <a:fillRect/>
          </a:stretch>
        </p:blipFill>
        <p:spPr>
          <a:xfrm rot="4799890">
            <a:off x="6594275" y="-1013013"/>
            <a:ext cx="4171949" cy="2943225"/>
          </a:xfrm>
          <a:prstGeom prst="rect">
            <a:avLst/>
          </a:prstGeom>
          <a:noFill/>
          <a:ln>
            <a:noFill/>
          </a:ln>
        </p:spPr>
      </p:pic>
      <p:pic>
        <p:nvPicPr>
          <p:cNvPr id="102" name="Google Shape;102;p11"/>
          <p:cNvPicPr preferRelativeResize="0"/>
          <p:nvPr/>
        </p:nvPicPr>
        <p:blipFill>
          <a:blip r:embed="rId7">
            <a:alphaModFix/>
          </a:blip>
          <a:stretch>
            <a:fillRect/>
          </a:stretch>
        </p:blipFill>
        <p:spPr>
          <a:xfrm>
            <a:off x="7384850" y="-442912"/>
            <a:ext cx="2590800" cy="2447925"/>
          </a:xfrm>
          <a:prstGeom prst="rect">
            <a:avLst/>
          </a:prstGeom>
          <a:noFill/>
          <a:ln>
            <a:noFill/>
          </a:ln>
        </p:spPr>
      </p:pic>
      <p:pic>
        <p:nvPicPr>
          <p:cNvPr id="103" name="Google Shape;103;p11"/>
          <p:cNvPicPr preferRelativeResize="0"/>
          <p:nvPr/>
        </p:nvPicPr>
        <p:blipFill>
          <a:blip r:embed="rId8">
            <a:alphaModFix/>
          </a:blip>
          <a:stretch>
            <a:fillRect/>
          </a:stretch>
        </p:blipFill>
        <p:spPr>
          <a:xfrm rot="-943522">
            <a:off x="-363753" y="2757077"/>
            <a:ext cx="1624308" cy="3309021"/>
          </a:xfrm>
          <a:prstGeom prst="rect">
            <a:avLst/>
          </a:prstGeom>
          <a:noFill/>
          <a:ln>
            <a:noFill/>
          </a:ln>
        </p:spPr>
      </p:pic>
      <p:pic>
        <p:nvPicPr>
          <p:cNvPr id="104" name="Google Shape;104;p11"/>
          <p:cNvPicPr preferRelativeResize="0"/>
          <p:nvPr/>
        </p:nvPicPr>
        <p:blipFill>
          <a:blip r:embed="rId9">
            <a:alphaModFix/>
          </a:blip>
          <a:stretch>
            <a:fillRect/>
          </a:stretch>
        </p:blipFill>
        <p:spPr>
          <a:xfrm>
            <a:off x="619125" y="3276600"/>
            <a:ext cx="1405463" cy="24479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flipH="1">
            <a:off x="1501250" y="1742775"/>
            <a:ext cx="289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17"/>
          <p:cNvSpPr txBox="1">
            <a:spLocks noGrp="1"/>
          </p:cNvSpPr>
          <p:nvPr>
            <p:ph type="title" idx="2" hasCustomPrompt="1"/>
          </p:nvPr>
        </p:nvSpPr>
        <p:spPr>
          <a:xfrm flipH="1">
            <a:off x="743267" y="1818975"/>
            <a:ext cx="670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7"/>
          <p:cNvSpPr txBox="1">
            <a:spLocks noGrp="1"/>
          </p:cNvSpPr>
          <p:nvPr>
            <p:ph type="subTitle" idx="1"/>
          </p:nvPr>
        </p:nvSpPr>
        <p:spPr>
          <a:xfrm flipH="1">
            <a:off x="1501179" y="2253100"/>
            <a:ext cx="2678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Raleway Medium"/>
                <a:ea typeface="Raleway Medium"/>
                <a:cs typeface="Raleway Medium"/>
                <a:sym typeface="Raleway Medium"/>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5" name="Google Shape;145;p17"/>
          <p:cNvSpPr txBox="1">
            <a:spLocks noGrp="1"/>
          </p:cNvSpPr>
          <p:nvPr>
            <p:ph type="title" idx="3"/>
          </p:nvPr>
        </p:nvSpPr>
        <p:spPr>
          <a:xfrm>
            <a:off x="5525776" y="1742775"/>
            <a:ext cx="289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6" name="Google Shape;146;p17"/>
          <p:cNvSpPr txBox="1">
            <a:spLocks noGrp="1"/>
          </p:cNvSpPr>
          <p:nvPr>
            <p:ph type="title" idx="4" hasCustomPrompt="1"/>
          </p:nvPr>
        </p:nvSpPr>
        <p:spPr>
          <a:xfrm>
            <a:off x="4729250" y="1818963"/>
            <a:ext cx="670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7"/>
          <p:cNvSpPr txBox="1">
            <a:spLocks noGrp="1"/>
          </p:cNvSpPr>
          <p:nvPr>
            <p:ph type="subTitle" idx="5"/>
          </p:nvPr>
        </p:nvSpPr>
        <p:spPr>
          <a:xfrm>
            <a:off x="5525767" y="2253100"/>
            <a:ext cx="2678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Raleway Medium"/>
                <a:ea typeface="Raleway Medium"/>
                <a:cs typeface="Raleway Medium"/>
                <a:sym typeface="Raleway Medium"/>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8" name="Google Shape;148;p17"/>
          <p:cNvSpPr txBox="1">
            <a:spLocks noGrp="1"/>
          </p:cNvSpPr>
          <p:nvPr>
            <p:ph type="title" idx="6"/>
          </p:nvPr>
        </p:nvSpPr>
        <p:spPr>
          <a:xfrm flipH="1">
            <a:off x="1501250" y="3232475"/>
            <a:ext cx="289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7"/>
          <p:cNvSpPr txBox="1">
            <a:spLocks noGrp="1"/>
          </p:cNvSpPr>
          <p:nvPr>
            <p:ph type="title" idx="7" hasCustomPrompt="1"/>
          </p:nvPr>
        </p:nvSpPr>
        <p:spPr>
          <a:xfrm flipH="1">
            <a:off x="743267" y="3308675"/>
            <a:ext cx="670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7"/>
          <p:cNvSpPr txBox="1">
            <a:spLocks noGrp="1"/>
          </p:cNvSpPr>
          <p:nvPr>
            <p:ph type="subTitle" idx="8"/>
          </p:nvPr>
        </p:nvSpPr>
        <p:spPr>
          <a:xfrm flipH="1">
            <a:off x="1501179" y="3742800"/>
            <a:ext cx="2678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Raleway Medium"/>
                <a:ea typeface="Raleway Medium"/>
                <a:cs typeface="Raleway Medium"/>
                <a:sym typeface="Raleway Medium"/>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1" name="Google Shape;151;p17"/>
          <p:cNvSpPr txBox="1">
            <a:spLocks noGrp="1"/>
          </p:cNvSpPr>
          <p:nvPr>
            <p:ph type="title" idx="9"/>
          </p:nvPr>
        </p:nvSpPr>
        <p:spPr>
          <a:xfrm>
            <a:off x="5525776" y="3232475"/>
            <a:ext cx="289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2" name="Google Shape;152;p17"/>
          <p:cNvSpPr txBox="1">
            <a:spLocks noGrp="1"/>
          </p:cNvSpPr>
          <p:nvPr>
            <p:ph type="title" idx="13" hasCustomPrompt="1"/>
          </p:nvPr>
        </p:nvSpPr>
        <p:spPr>
          <a:xfrm>
            <a:off x="4729238" y="3308675"/>
            <a:ext cx="670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7"/>
          <p:cNvSpPr txBox="1">
            <a:spLocks noGrp="1"/>
          </p:cNvSpPr>
          <p:nvPr>
            <p:ph type="subTitle" idx="14"/>
          </p:nvPr>
        </p:nvSpPr>
        <p:spPr>
          <a:xfrm>
            <a:off x="5525767" y="3742800"/>
            <a:ext cx="26787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Raleway Medium"/>
                <a:ea typeface="Raleway Medium"/>
                <a:cs typeface="Raleway Medium"/>
                <a:sym typeface="Raleway Medium"/>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 name="Google Shape;154;p17"/>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55" name="Google Shape;155;p17"/>
          <p:cNvPicPr preferRelativeResize="0"/>
          <p:nvPr/>
        </p:nvPicPr>
        <p:blipFill>
          <a:blip r:embed="rId2">
            <a:alphaModFix amt="72000"/>
          </a:blip>
          <a:stretch>
            <a:fillRect/>
          </a:stretch>
        </p:blipFill>
        <p:spPr>
          <a:xfrm rot="1530853">
            <a:off x="7748497" y="-467810"/>
            <a:ext cx="3626431" cy="1996669"/>
          </a:xfrm>
          <a:prstGeom prst="rect">
            <a:avLst/>
          </a:prstGeom>
          <a:noFill/>
          <a:ln>
            <a:noFill/>
          </a:ln>
        </p:spPr>
      </p:pic>
      <p:pic>
        <p:nvPicPr>
          <p:cNvPr id="156" name="Google Shape;156;p17"/>
          <p:cNvPicPr preferRelativeResize="0"/>
          <p:nvPr/>
        </p:nvPicPr>
        <p:blipFill>
          <a:blip r:embed="rId3">
            <a:alphaModFix amt="72000"/>
          </a:blip>
          <a:stretch>
            <a:fillRect/>
          </a:stretch>
        </p:blipFill>
        <p:spPr>
          <a:xfrm>
            <a:off x="6640581" y="-843775"/>
            <a:ext cx="3576624" cy="1624550"/>
          </a:xfrm>
          <a:prstGeom prst="rect">
            <a:avLst/>
          </a:prstGeom>
          <a:noFill/>
          <a:ln>
            <a:noFill/>
          </a:ln>
        </p:spPr>
      </p:pic>
      <p:pic>
        <p:nvPicPr>
          <p:cNvPr id="157" name="Google Shape;157;p17"/>
          <p:cNvPicPr preferRelativeResize="0"/>
          <p:nvPr/>
        </p:nvPicPr>
        <p:blipFill>
          <a:blip r:embed="rId4">
            <a:alphaModFix/>
          </a:blip>
          <a:stretch>
            <a:fillRect/>
          </a:stretch>
        </p:blipFill>
        <p:spPr>
          <a:xfrm>
            <a:off x="-345912" y="-653277"/>
            <a:ext cx="2122025" cy="2005025"/>
          </a:xfrm>
          <a:prstGeom prst="rect">
            <a:avLst/>
          </a:prstGeom>
          <a:noFill/>
          <a:ln>
            <a:noFill/>
          </a:ln>
        </p:spPr>
      </p:pic>
      <p:pic>
        <p:nvPicPr>
          <p:cNvPr id="158" name="Google Shape;158;p17"/>
          <p:cNvPicPr preferRelativeResize="0"/>
          <p:nvPr/>
        </p:nvPicPr>
        <p:blipFill>
          <a:blip r:embed="rId5">
            <a:alphaModFix/>
          </a:blip>
          <a:stretch>
            <a:fillRect/>
          </a:stretch>
        </p:blipFill>
        <p:spPr>
          <a:xfrm rot="-1851735">
            <a:off x="-385756" y="-36943"/>
            <a:ext cx="1987742" cy="1624550"/>
          </a:xfrm>
          <a:prstGeom prst="rect">
            <a:avLst/>
          </a:prstGeom>
          <a:noFill/>
          <a:ln>
            <a:noFill/>
          </a:ln>
        </p:spPr>
      </p:pic>
      <p:pic>
        <p:nvPicPr>
          <p:cNvPr id="159" name="Google Shape;159;p17"/>
          <p:cNvPicPr preferRelativeResize="0"/>
          <p:nvPr/>
        </p:nvPicPr>
        <p:blipFill>
          <a:blip r:embed="rId6">
            <a:alphaModFix amt="72000"/>
          </a:blip>
          <a:stretch>
            <a:fillRect/>
          </a:stretch>
        </p:blipFill>
        <p:spPr>
          <a:xfrm rot="2201788">
            <a:off x="297649" y="4145549"/>
            <a:ext cx="2087207" cy="2229000"/>
          </a:xfrm>
          <a:prstGeom prst="rect">
            <a:avLst/>
          </a:prstGeom>
          <a:noFill/>
          <a:ln>
            <a:noFill/>
          </a:ln>
        </p:spPr>
      </p:pic>
      <p:pic>
        <p:nvPicPr>
          <p:cNvPr id="160" name="Google Shape;160;p17"/>
          <p:cNvPicPr preferRelativeResize="0"/>
          <p:nvPr/>
        </p:nvPicPr>
        <p:blipFill>
          <a:blip r:embed="rId7">
            <a:alphaModFix amt="72000"/>
          </a:blip>
          <a:stretch>
            <a:fillRect/>
          </a:stretch>
        </p:blipFill>
        <p:spPr>
          <a:xfrm rot="2242893">
            <a:off x="-2074992" y="3339119"/>
            <a:ext cx="3579134" cy="2758089"/>
          </a:xfrm>
          <a:prstGeom prst="rect">
            <a:avLst/>
          </a:prstGeom>
          <a:noFill/>
          <a:ln>
            <a:noFill/>
          </a:ln>
        </p:spPr>
      </p:pic>
      <p:pic>
        <p:nvPicPr>
          <p:cNvPr id="161" name="Google Shape;161;p17"/>
          <p:cNvPicPr preferRelativeResize="0"/>
          <p:nvPr/>
        </p:nvPicPr>
        <p:blipFill>
          <a:blip r:embed="rId8">
            <a:alphaModFix/>
          </a:blip>
          <a:stretch>
            <a:fillRect/>
          </a:stretch>
        </p:blipFill>
        <p:spPr>
          <a:xfrm rot="-2120067">
            <a:off x="6926125" y="3947716"/>
            <a:ext cx="3005550" cy="167075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0"/>
        <p:cNvGrpSpPr/>
        <p:nvPr/>
      </p:nvGrpSpPr>
      <p:grpSpPr>
        <a:xfrm>
          <a:off x="0" y="0"/>
          <a:ext cx="0" cy="0"/>
          <a:chOff x="0" y="0"/>
          <a:chExt cx="0" cy="0"/>
        </a:xfrm>
      </p:grpSpPr>
      <p:sp>
        <p:nvSpPr>
          <p:cNvPr id="181" name="Google Shape;181;p20"/>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2" name="Google Shape;182;p20"/>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3" name="Google Shape;183;p20"/>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4" name="Google Shape;184;p20"/>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5" name="Google Shape;185;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73"/>
        <p:cNvGrpSpPr/>
        <p:nvPr/>
      </p:nvGrpSpPr>
      <p:grpSpPr>
        <a:xfrm>
          <a:off x="0" y="0"/>
          <a:ext cx="0" cy="0"/>
          <a:chOff x="0" y="0"/>
          <a:chExt cx="0" cy="0"/>
        </a:xfrm>
      </p:grpSpPr>
      <p:pic>
        <p:nvPicPr>
          <p:cNvPr id="274" name="Google Shape;274;p27"/>
          <p:cNvPicPr preferRelativeResize="0"/>
          <p:nvPr/>
        </p:nvPicPr>
        <p:blipFill>
          <a:blip r:embed="rId2">
            <a:alphaModFix amt="74000"/>
          </a:blip>
          <a:stretch>
            <a:fillRect/>
          </a:stretch>
        </p:blipFill>
        <p:spPr>
          <a:xfrm rot="-1530853" flipH="1">
            <a:off x="-2291478" y="-467810"/>
            <a:ext cx="3626431" cy="1996669"/>
          </a:xfrm>
          <a:prstGeom prst="rect">
            <a:avLst/>
          </a:prstGeom>
          <a:noFill/>
          <a:ln>
            <a:noFill/>
          </a:ln>
        </p:spPr>
      </p:pic>
      <p:pic>
        <p:nvPicPr>
          <p:cNvPr id="275" name="Google Shape;275;p27"/>
          <p:cNvPicPr preferRelativeResize="0"/>
          <p:nvPr/>
        </p:nvPicPr>
        <p:blipFill>
          <a:blip r:embed="rId3">
            <a:alphaModFix amt="74000"/>
          </a:blip>
          <a:stretch>
            <a:fillRect/>
          </a:stretch>
        </p:blipFill>
        <p:spPr>
          <a:xfrm flipH="1">
            <a:off x="-1133755" y="-843775"/>
            <a:ext cx="3576624" cy="1624550"/>
          </a:xfrm>
          <a:prstGeom prst="rect">
            <a:avLst/>
          </a:prstGeom>
          <a:noFill/>
          <a:ln>
            <a:noFill/>
          </a:ln>
        </p:spPr>
      </p:pic>
      <p:pic>
        <p:nvPicPr>
          <p:cNvPr id="276" name="Google Shape;276;p27"/>
          <p:cNvPicPr preferRelativeResize="0"/>
          <p:nvPr/>
        </p:nvPicPr>
        <p:blipFill>
          <a:blip r:embed="rId4">
            <a:alphaModFix/>
          </a:blip>
          <a:stretch>
            <a:fillRect/>
          </a:stretch>
        </p:blipFill>
        <p:spPr>
          <a:xfrm flipH="1">
            <a:off x="7307337" y="-653277"/>
            <a:ext cx="2122025" cy="2005025"/>
          </a:xfrm>
          <a:prstGeom prst="rect">
            <a:avLst/>
          </a:prstGeom>
          <a:noFill/>
          <a:ln>
            <a:noFill/>
          </a:ln>
        </p:spPr>
      </p:pic>
      <p:pic>
        <p:nvPicPr>
          <p:cNvPr id="277" name="Google Shape;277;p27"/>
          <p:cNvPicPr preferRelativeResize="0"/>
          <p:nvPr/>
        </p:nvPicPr>
        <p:blipFill>
          <a:blip r:embed="rId5">
            <a:alphaModFix/>
          </a:blip>
          <a:stretch>
            <a:fillRect/>
          </a:stretch>
        </p:blipFill>
        <p:spPr>
          <a:xfrm rot="1851735" flipH="1">
            <a:off x="7481463" y="-36943"/>
            <a:ext cx="1987742" cy="1624550"/>
          </a:xfrm>
          <a:prstGeom prst="rect">
            <a:avLst/>
          </a:prstGeom>
          <a:noFill/>
          <a:ln>
            <a:noFill/>
          </a:ln>
        </p:spPr>
      </p:pic>
      <p:pic>
        <p:nvPicPr>
          <p:cNvPr id="278" name="Google Shape;278;p27"/>
          <p:cNvPicPr preferRelativeResize="0"/>
          <p:nvPr/>
        </p:nvPicPr>
        <p:blipFill>
          <a:blip r:embed="rId6">
            <a:alphaModFix amt="74000"/>
          </a:blip>
          <a:stretch>
            <a:fillRect/>
          </a:stretch>
        </p:blipFill>
        <p:spPr>
          <a:xfrm rot="-2201788" flipH="1">
            <a:off x="6698593" y="4145549"/>
            <a:ext cx="2087207" cy="2229000"/>
          </a:xfrm>
          <a:prstGeom prst="rect">
            <a:avLst/>
          </a:prstGeom>
          <a:noFill/>
          <a:ln>
            <a:noFill/>
          </a:ln>
        </p:spPr>
      </p:pic>
      <p:pic>
        <p:nvPicPr>
          <p:cNvPr id="279" name="Google Shape;279;p27"/>
          <p:cNvPicPr preferRelativeResize="0"/>
          <p:nvPr/>
        </p:nvPicPr>
        <p:blipFill>
          <a:blip r:embed="rId7">
            <a:alphaModFix amt="74000"/>
          </a:blip>
          <a:stretch>
            <a:fillRect/>
          </a:stretch>
        </p:blipFill>
        <p:spPr>
          <a:xfrm rot="-2242893" flipH="1">
            <a:off x="7579308" y="3339119"/>
            <a:ext cx="3579134" cy="2758089"/>
          </a:xfrm>
          <a:prstGeom prst="rect">
            <a:avLst/>
          </a:prstGeom>
          <a:noFill/>
          <a:ln>
            <a:noFill/>
          </a:ln>
        </p:spPr>
      </p:pic>
      <p:pic>
        <p:nvPicPr>
          <p:cNvPr id="280" name="Google Shape;280;p27"/>
          <p:cNvPicPr preferRelativeResize="0"/>
          <p:nvPr/>
        </p:nvPicPr>
        <p:blipFill>
          <a:blip r:embed="rId8">
            <a:alphaModFix/>
          </a:blip>
          <a:stretch>
            <a:fillRect/>
          </a:stretch>
        </p:blipFill>
        <p:spPr>
          <a:xfrm rot="2120067" flipH="1">
            <a:off x="-848225" y="3947716"/>
            <a:ext cx="3005550" cy="167075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0525"/>
            <a:ext cx="7713600" cy="48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3D595E"/>
              </a:buClr>
              <a:buSzPts val="3600"/>
              <a:buFont typeface="Julius Sans One"/>
              <a:buNone/>
              <a:defRPr sz="3600" b="1">
                <a:solidFill>
                  <a:srgbClr val="3D595E"/>
                </a:solidFill>
                <a:latin typeface="Julius Sans One"/>
                <a:ea typeface="Julius Sans One"/>
                <a:cs typeface="Julius Sans One"/>
                <a:sym typeface="Julius Sans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Raleway"/>
              <a:buChar char="●"/>
              <a:defRPr sz="1500">
                <a:solidFill>
                  <a:schemeClr val="dk1"/>
                </a:solidFill>
                <a:latin typeface="Raleway"/>
                <a:ea typeface="Raleway"/>
                <a:cs typeface="Raleway"/>
                <a:sym typeface="Raleway"/>
              </a:defRPr>
            </a:lvl1pPr>
            <a:lvl2pPr marL="914400" lvl="1" indent="-330200">
              <a:lnSpc>
                <a:spcPct val="115000"/>
              </a:lnSpc>
              <a:spcBef>
                <a:spcPts val="1600"/>
              </a:spcBef>
              <a:spcAft>
                <a:spcPts val="0"/>
              </a:spcAft>
              <a:buClr>
                <a:schemeClr val="dk1"/>
              </a:buClr>
              <a:buSzPts val="1600"/>
              <a:buFont typeface="Cabin"/>
              <a:buChar char="○"/>
              <a:defRPr sz="1600">
                <a:solidFill>
                  <a:schemeClr val="dk1"/>
                </a:solidFill>
                <a:latin typeface="Cabin"/>
                <a:ea typeface="Cabin"/>
                <a:cs typeface="Cabin"/>
                <a:sym typeface="Cabin"/>
              </a:defRPr>
            </a:lvl2pPr>
            <a:lvl3pPr marL="1371600" lvl="2" indent="-330200">
              <a:lnSpc>
                <a:spcPct val="115000"/>
              </a:lnSpc>
              <a:spcBef>
                <a:spcPts val="1600"/>
              </a:spcBef>
              <a:spcAft>
                <a:spcPts val="0"/>
              </a:spcAft>
              <a:buClr>
                <a:schemeClr val="dk1"/>
              </a:buClr>
              <a:buSzPts val="1600"/>
              <a:buFont typeface="El Messiri"/>
              <a:buChar char="■"/>
              <a:defRPr sz="1600">
                <a:solidFill>
                  <a:schemeClr val="dk1"/>
                </a:solidFill>
                <a:latin typeface="El Messiri"/>
                <a:ea typeface="El Messiri"/>
                <a:cs typeface="El Messiri"/>
                <a:sym typeface="El Messiri"/>
              </a:defRPr>
            </a:lvl3pPr>
            <a:lvl4pPr marL="1828800" lvl="3" indent="-330200">
              <a:lnSpc>
                <a:spcPct val="115000"/>
              </a:lnSpc>
              <a:spcBef>
                <a:spcPts val="1600"/>
              </a:spcBef>
              <a:spcAft>
                <a:spcPts val="0"/>
              </a:spcAft>
              <a:buClr>
                <a:schemeClr val="dk1"/>
              </a:buClr>
              <a:buSzPts val="1600"/>
              <a:buFont typeface="El Messiri"/>
              <a:buChar char="●"/>
              <a:defRPr sz="1600">
                <a:solidFill>
                  <a:schemeClr val="dk1"/>
                </a:solidFill>
                <a:latin typeface="El Messiri"/>
                <a:ea typeface="El Messiri"/>
                <a:cs typeface="El Messiri"/>
                <a:sym typeface="El Messiri"/>
              </a:defRPr>
            </a:lvl4pPr>
            <a:lvl5pPr marL="2286000" lvl="4" indent="-330200">
              <a:lnSpc>
                <a:spcPct val="115000"/>
              </a:lnSpc>
              <a:spcBef>
                <a:spcPts val="1600"/>
              </a:spcBef>
              <a:spcAft>
                <a:spcPts val="0"/>
              </a:spcAft>
              <a:buClr>
                <a:schemeClr val="dk1"/>
              </a:buClr>
              <a:buSzPts val="1600"/>
              <a:buFont typeface="El Messiri"/>
              <a:buChar char="○"/>
              <a:defRPr sz="1600">
                <a:solidFill>
                  <a:schemeClr val="dk1"/>
                </a:solidFill>
                <a:latin typeface="El Messiri"/>
                <a:ea typeface="El Messiri"/>
                <a:cs typeface="El Messiri"/>
                <a:sym typeface="El Messiri"/>
              </a:defRPr>
            </a:lvl5pPr>
            <a:lvl6pPr marL="2743200" lvl="5" indent="-330200">
              <a:lnSpc>
                <a:spcPct val="115000"/>
              </a:lnSpc>
              <a:spcBef>
                <a:spcPts val="1600"/>
              </a:spcBef>
              <a:spcAft>
                <a:spcPts val="0"/>
              </a:spcAft>
              <a:buClr>
                <a:schemeClr val="dk1"/>
              </a:buClr>
              <a:buSzPts val="1600"/>
              <a:buFont typeface="El Messiri"/>
              <a:buChar char="■"/>
              <a:defRPr sz="1600">
                <a:solidFill>
                  <a:schemeClr val="dk1"/>
                </a:solidFill>
                <a:latin typeface="El Messiri"/>
                <a:ea typeface="El Messiri"/>
                <a:cs typeface="El Messiri"/>
                <a:sym typeface="El Messiri"/>
              </a:defRPr>
            </a:lvl6pPr>
            <a:lvl7pPr marL="3200400" lvl="6" indent="-330200">
              <a:lnSpc>
                <a:spcPct val="115000"/>
              </a:lnSpc>
              <a:spcBef>
                <a:spcPts val="1600"/>
              </a:spcBef>
              <a:spcAft>
                <a:spcPts val="0"/>
              </a:spcAft>
              <a:buClr>
                <a:schemeClr val="dk1"/>
              </a:buClr>
              <a:buSzPts val="1600"/>
              <a:buFont typeface="El Messiri"/>
              <a:buChar char="●"/>
              <a:defRPr sz="1600">
                <a:solidFill>
                  <a:schemeClr val="dk1"/>
                </a:solidFill>
                <a:latin typeface="El Messiri"/>
                <a:ea typeface="El Messiri"/>
                <a:cs typeface="El Messiri"/>
                <a:sym typeface="El Messiri"/>
              </a:defRPr>
            </a:lvl7pPr>
            <a:lvl8pPr marL="3657600" lvl="7" indent="-330200">
              <a:lnSpc>
                <a:spcPct val="115000"/>
              </a:lnSpc>
              <a:spcBef>
                <a:spcPts val="1600"/>
              </a:spcBef>
              <a:spcAft>
                <a:spcPts val="0"/>
              </a:spcAft>
              <a:buClr>
                <a:schemeClr val="dk1"/>
              </a:buClr>
              <a:buSzPts val="1600"/>
              <a:buFont typeface="El Messiri"/>
              <a:buChar char="○"/>
              <a:defRPr sz="1600">
                <a:solidFill>
                  <a:schemeClr val="dk1"/>
                </a:solidFill>
                <a:latin typeface="El Messiri"/>
                <a:ea typeface="El Messiri"/>
                <a:cs typeface="El Messiri"/>
                <a:sym typeface="El Messiri"/>
              </a:defRPr>
            </a:lvl8pPr>
            <a:lvl9pPr marL="4114800" lvl="8" indent="-330200">
              <a:lnSpc>
                <a:spcPct val="115000"/>
              </a:lnSpc>
              <a:spcBef>
                <a:spcPts val="1600"/>
              </a:spcBef>
              <a:spcAft>
                <a:spcPts val="1600"/>
              </a:spcAft>
              <a:buClr>
                <a:schemeClr val="dk1"/>
              </a:buClr>
              <a:buSzPts val="1600"/>
              <a:buFont typeface="El Messiri"/>
              <a:buChar char="■"/>
              <a:defRPr sz="1600">
                <a:solidFill>
                  <a:schemeClr val="dk1"/>
                </a:solidFill>
                <a:latin typeface="El Messiri"/>
                <a:ea typeface="El Messiri"/>
                <a:cs typeface="El Messiri"/>
                <a:sym typeface="El Messi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57" r:id="rId5"/>
    <p:sldLayoutId id="2147483658" r:id="rId6"/>
    <p:sldLayoutId id="2147483663" r:id="rId7"/>
    <p:sldLayoutId id="2147483666" r:id="rId8"/>
    <p:sldLayoutId id="2147483673" r:id="rId9"/>
    <p:sldLayoutId id="214748367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5"/>
          <p:cNvSpPr txBox="1">
            <a:spLocks noGrp="1"/>
          </p:cNvSpPr>
          <p:nvPr>
            <p:ph type="ctrTitle"/>
          </p:nvPr>
        </p:nvSpPr>
        <p:spPr>
          <a:xfrm>
            <a:off x="1135499" y="1327450"/>
            <a:ext cx="4579501" cy="21313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800" dirty="0">
                <a:latin typeface="Proxima Nova" panose="020B0604020202020204" charset="0"/>
              </a:rPr>
              <a:t>WEDDING MANAGEMENT</a:t>
            </a:r>
            <a:br>
              <a:rPr lang="en-IN" sz="4800" dirty="0">
                <a:latin typeface="Proxima Nova" panose="020B0604020202020204" charset="0"/>
              </a:rPr>
            </a:br>
            <a:r>
              <a:rPr lang="en-IN" sz="4800" dirty="0">
                <a:latin typeface="Proxima Nova" panose="020B0604020202020204" charset="0"/>
              </a:rPr>
              <a:t>SYSTEM </a:t>
            </a:r>
            <a:endParaRPr sz="4800" dirty="0">
              <a:latin typeface="Proxima Nova" panose="020B0604020202020204" charset="0"/>
            </a:endParaRPr>
          </a:p>
        </p:txBody>
      </p:sp>
      <p:sp>
        <p:nvSpPr>
          <p:cNvPr id="304" name="Google Shape;304;p35"/>
          <p:cNvSpPr txBox="1">
            <a:spLocks noGrp="1"/>
          </p:cNvSpPr>
          <p:nvPr>
            <p:ph type="subTitle" idx="1"/>
          </p:nvPr>
        </p:nvSpPr>
        <p:spPr>
          <a:xfrm>
            <a:off x="341744" y="3979336"/>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latin typeface="Proxima Nova" panose="020B0604020202020204" charset="0"/>
              </a:rPr>
              <a:t>CHIKKERI CHINMAYA (211IT017)</a:t>
            </a:r>
          </a:p>
          <a:p>
            <a:pPr marL="0" lvl="0" indent="0" algn="ctr" rtl="0">
              <a:spcBef>
                <a:spcPts val="0"/>
              </a:spcBef>
              <a:spcAft>
                <a:spcPts val="0"/>
              </a:spcAft>
              <a:buNone/>
            </a:pPr>
            <a:r>
              <a:rPr lang="en-IN" b="1" dirty="0">
                <a:latin typeface="Proxima Nova" panose="020B0604020202020204" charset="0"/>
              </a:rPr>
              <a:t>RAJU V B (211IT051)</a:t>
            </a:r>
          </a:p>
          <a:p>
            <a:pPr marL="0" lvl="0" indent="0" algn="ctr" rtl="0">
              <a:spcBef>
                <a:spcPts val="0"/>
              </a:spcBef>
              <a:spcAft>
                <a:spcPts val="0"/>
              </a:spcAft>
              <a:buNone/>
            </a:pPr>
            <a:r>
              <a:rPr lang="en-IN" b="1" dirty="0">
                <a:latin typeface="Proxima Nova" panose="020B0604020202020204" charset="0"/>
              </a:rPr>
              <a:t>UMESH (211IT073)</a:t>
            </a:r>
          </a:p>
          <a:p>
            <a:pPr marL="0" lvl="0" indent="0" algn="ctr" rtl="0">
              <a:spcBef>
                <a:spcPts val="0"/>
              </a:spcBef>
              <a:spcAft>
                <a:spcPts val="0"/>
              </a:spcAft>
              <a:buNone/>
            </a:pPr>
            <a:r>
              <a:rPr lang="en-IN" b="1" dirty="0">
                <a:latin typeface="Proxima Nova" panose="020B0604020202020204" charset="0"/>
              </a:rPr>
              <a:t>VISHWA MOHAN REDDY (211IT082)</a:t>
            </a:r>
          </a:p>
        </p:txBody>
      </p:sp>
      <p:pic>
        <p:nvPicPr>
          <p:cNvPr id="305" name="Google Shape;305;p35"/>
          <p:cNvPicPr preferRelativeResize="0"/>
          <p:nvPr/>
        </p:nvPicPr>
        <p:blipFill>
          <a:blip r:embed="rId3">
            <a:alphaModFix/>
          </a:blip>
          <a:stretch>
            <a:fillRect/>
          </a:stretch>
        </p:blipFill>
        <p:spPr>
          <a:xfrm>
            <a:off x="0" y="2298739"/>
            <a:ext cx="807926" cy="1584901"/>
          </a:xfrm>
          <a:prstGeom prst="rect">
            <a:avLst/>
          </a:prstGeom>
          <a:noFill/>
          <a:ln>
            <a:noFill/>
          </a:ln>
        </p:spPr>
      </p:pic>
      <p:sp>
        <p:nvSpPr>
          <p:cNvPr id="2" name="TextBox 1">
            <a:extLst>
              <a:ext uri="{FF2B5EF4-FFF2-40B4-BE49-F238E27FC236}">
                <a16:creationId xmlns:a16="http://schemas.microsoft.com/office/drawing/2014/main" id="{15879CE0-B8B5-2F1C-1D0E-EDB78DCD3114}"/>
              </a:ext>
            </a:extLst>
          </p:cNvPr>
          <p:cNvSpPr txBox="1"/>
          <p:nvPr/>
        </p:nvSpPr>
        <p:spPr>
          <a:xfrm>
            <a:off x="5858691" y="933995"/>
            <a:ext cx="2775857" cy="1200329"/>
          </a:xfrm>
          <a:prstGeom prst="rect">
            <a:avLst/>
          </a:prstGeom>
          <a:noFill/>
        </p:spPr>
        <p:txBody>
          <a:bodyPr wrap="square" rtlCol="0">
            <a:spAutoFit/>
          </a:bodyPr>
          <a:lstStyle/>
          <a:p>
            <a:r>
              <a:rPr lang="en-IN" sz="7200" b="1" dirty="0">
                <a:solidFill>
                  <a:schemeClr val="accent1">
                    <a:lumMod val="75000"/>
                  </a:schemeClr>
                </a:solidFill>
                <a:latin typeface="Proxima Nova" panose="020B0604020202020204" charset="0"/>
              </a:rPr>
              <a:t>IT252</a:t>
            </a:r>
          </a:p>
        </p:txBody>
      </p:sp>
      <p:pic>
        <p:nvPicPr>
          <p:cNvPr id="3" name="Google Shape;502;p41">
            <a:extLst>
              <a:ext uri="{FF2B5EF4-FFF2-40B4-BE49-F238E27FC236}">
                <a16:creationId xmlns:a16="http://schemas.microsoft.com/office/drawing/2014/main" id="{4F42C24F-E375-1448-E215-551BB54B8E98}"/>
              </a:ext>
            </a:extLst>
          </p:cNvPr>
          <p:cNvPicPr preferRelativeResize="0"/>
          <p:nvPr/>
        </p:nvPicPr>
        <p:blipFill rotWithShape="1">
          <a:blip r:embed="rId4">
            <a:alphaModFix/>
          </a:blip>
          <a:srcRect l="16221" r="16215"/>
          <a:stretch/>
        </p:blipFill>
        <p:spPr>
          <a:xfrm>
            <a:off x="5803083" y="2455817"/>
            <a:ext cx="1877877" cy="18756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grpSp>
        <p:nvGrpSpPr>
          <p:cNvPr id="2" name="Google Shape;394;p38">
            <a:extLst>
              <a:ext uri="{FF2B5EF4-FFF2-40B4-BE49-F238E27FC236}">
                <a16:creationId xmlns:a16="http://schemas.microsoft.com/office/drawing/2014/main" id="{118EFA8A-97E1-C393-6062-2DB5273E5405}"/>
              </a:ext>
            </a:extLst>
          </p:cNvPr>
          <p:cNvGrpSpPr/>
          <p:nvPr/>
        </p:nvGrpSpPr>
        <p:grpSpPr>
          <a:xfrm>
            <a:off x="731964" y="740835"/>
            <a:ext cx="1437204" cy="1351672"/>
            <a:chOff x="3529650" y="1789300"/>
            <a:chExt cx="108800" cy="102325"/>
          </a:xfrm>
        </p:grpSpPr>
        <p:sp>
          <p:nvSpPr>
            <p:cNvPr id="3" name="Google Shape;395;p38">
              <a:extLst>
                <a:ext uri="{FF2B5EF4-FFF2-40B4-BE49-F238E27FC236}">
                  <a16:creationId xmlns:a16="http://schemas.microsoft.com/office/drawing/2014/main" id="{ED9449D1-E120-4456-0B3D-35BCD0644D78}"/>
                </a:ext>
              </a:extLst>
            </p:cNvPr>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6;p38">
              <a:extLst>
                <a:ext uri="{FF2B5EF4-FFF2-40B4-BE49-F238E27FC236}">
                  <a16:creationId xmlns:a16="http://schemas.microsoft.com/office/drawing/2014/main" id="{CDBAAD3B-7BBF-A81A-F09B-879C6DD5324A}"/>
                </a:ext>
              </a:extLst>
            </p:cNvPr>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7;p38">
              <a:extLst>
                <a:ext uri="{FF2B5EF4-FFF2-40B4-BE49-F238E27FC236}">
                  <a16:creationId xmlns:a16="http://schemas.microsoft.com/office/drawing/2014/main" id="{AE0B5330-F357-43C5-4AD4-5EBA529B0A50}"/>
                </a:ext>
              </a:extLst>
            </p:cNvPr>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8;p38">
              <a:extLst>
                <a:ext uri="{FF2B5EF4-FFF2-40B4-BE49-F238E27FC236}">
                  <a16:creationId xmlns:a16="http://schemas.microsoft.com/office/drawing/2014/main" id="{0D55CCE6-B57C-9BC5-3DC9-70578DF7DED1}"/>
                </a:ext>
              </a:extLst>
            </p:cNvPr>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9;p38">
              <a:extLst>
                <a:ext uri="{FF2B5EF4-FFF2-40B4-BE49-F238E27FC236}">
                  <a16:creationId xmlns:a16="http://schemas.microsoft.com/office/drawing/2014/main" id="{F84169EE-8955-CE85-2E5F-8C6786B33485}"/>
                </a:ext>
              </a:extLst>
            </p:cNvPr>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0;p38">
              <a:extLst>
                <a:ext uri="{FF2B5EF4-FFF2-40B4-BE49-F238E27FC236}">
                  <a16:creationId xmlns:a16="http://schemas.microsoft.com/office/drawing/2014/main" id="{CC050E01-59AB-EE73-EEE3-E7883C1053D7}"/>
                </a:ext>
              </a:extLst>
            </p:cNvPr>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1;p38">
              <a:extLst>
                <a:ext uri="{FF2B5EF4-FFF2-40B4-BE49-F238E27FC236}">
                  <a16:creationId xmlns:a16="http://schemas.microsoft.com/office/drawing/2014/main" id="{4E766B30-B9E4-C541-432C-A945383072A0}"/>
                </a:ext>
              </a:extLst>
            </p:cNvPr>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p38">
              <a:extLst>
                <a:ext uri="{FF2B5EF4-FFF2-40B4-BE49-F238E27FC236}">
                  <a16:creationId xmlns:a16="http://schemas.microsoft.com/office/drawing/2014/main" id="{087A28ED-5174-D148-4086-73C0A6379AD4}"/>
                </a:ext>
              </a:extLst>
            </p:cNvPr>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3;p38">
              <a:extLst>
                <a:ext uri="{FF2B5EF4-FFF2-40B4-BE49-F238E27FC236}">
                  <a16:creationId xmlns:a16="http://schemas.microsoft.com/office/drawing/2014/main" id="{EEFDB49B-11D3-5E64-A8D0-0FA2530400D5}"/>
                </a:ext>
              </a:extLst>
            </p:cNvPr>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p38">
              <a:extLst>
                <a:ext uri="{FF2B5EF4-FFF2-40B4-BE49-F238E27FC236}">
                  <a16:creationId xmlns:a16="http://schemas.microsoft.com/office/drawing/2014/main" id="{36667807-2C6B-FCFD-F479-FF8D3B6BF80C}"/>
                </a:ext>
              </a:extLst>
            </p:cNvPr>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5;p38">
              <a:extLst>
                <a:ext uri="{FF2B5EF4-FFF2-40B4-BE49-F238E27FC236}">
                  <a16:creationId xmlns:a16="http://schemas.microsoft.com/office/drawing/2014/main" id="{ED030D50-4F4F-D90C-651D-D04F593C44BB}"/>
                </a:ext>
              </a:extLst>
            </p:cNvPr>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6;p38">
              <a:extLst>
                <a:ext uri="{FF2B5EF4-FFF2-40B4-BE49-F238E27FC236}">
                  <a16:creationId xmlns:a16="http://schemas.microsoft.com/office/drawing/2014/main" id="{9366699D-2483-6EF7-D8E5-3F05DC069415}"/>
                </a:ext>
              </a:extLst>
            </p:cNvPr>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7;p38">
              <a:extLst>
                <a:ext uri="{FF2B5EF4-FFF2-40B4-BE49-F238E27FC236}">
                  <a16:creationId xmlns:a16="http://schemas.microsoft.com/office/drawing/2014/main" id="{D4094B4D-3007-0C8F-AAEB-1193A302B583}"/>
                </a:ext>
              </a:extLst>
            </p:cNvPr>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8;p38">
              <a:extLst>
                <a:ext uri="{FF2B5EF4-FFF2-40B4-BE49-F238E27FC236}">
                  <a16:creationId xmlns:a16="http://schemas.microsoft.com/office/drawing/2014/main" id="{1212B18B-A219-92DF-77BA-3A43BA3A3C56}"/>
                </a:ext>
              </a:extLst>
            </p:cNvPr>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411;p38">
            <a:extLst>
              <a:ext uri="{FF2B5EF4-FFF2-40B4-BE49-F238E27FC236}">
                <a16:creationId xmlns:a16="http://schemas.microsoft.com/office/drawing/2014/main" id="{D77C32F1-2099-1E2E-7915-00606A127E3D}"/>
              </a:ext>
            </a:extLst>
          </p:cNvPr>
          <p:cNvSpPr txBox="1">
            <a:spLocks/>
          </p:cNvSpPr>
          <p:nvPr/>
        </p:nvSpPr>
        <p:spPr>
          <a:xfrm>
            <a:off x="803690" y="980084"/>
            <a:ext cx="1340744"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b="1" dirty="0">
                <a:latin typeface="Julius Sans One" panose="020B0604020202020204" charset="0"/>
              </a:rPr>
              <a:t>05</a:t>
            </a:r>
          </a:p>
        </p:txBody>
      </p:sp>
      <p:sp>
        <p:nvSpPr>
          <p:cNvPr id="18" name="Google Shape;409;p38">
            <a:extLst>
              <a:ext uri="{FF2B5EF4-FFF2-40B4-BE49-F238E27FC236}">
                <a16:creationId xmlns:a16="http://schemas.microsoft.com/office/drawing/2014/main" id="{524EDEF4-A94E-B8C1-78C2-23C6998B4971}"/>
              </a:ext>
            </a:extLst>
          </p:cNvPr>
          <p:cNvSpPr txBox="1">
            <a:spLocks noGrp="1"/>
          </p:cNvSpPr>
          <p:nvPr>
            <p:ph type="title"/>
          </p:nvPr>
        </p:nvSpPr>
        <p:spPr>
          <a:xfrm>
            <a:off x="2304896" y="483205"/>
            <a:ext cx="6279566" cy="19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400" dirty="0">
                <a:latin typeface="Proxima Nova" panose="020B0604020202020204" charset="0"/>
              </a:rPr>
              <a:t>DEMONSTRATION</a:t>
            </a:r>
            <a:endParaRPr sz="4400" dirty="0">
              <a:latin typeface="Proxima Nova" panose="020B0604020202020204" charset="0"/>
            </a:endParaRPr>
          </a:p>
        </p:txBody>
      </p:sp>
      <p:pic>
        <p:nvPicPr>
          <p:cNvPr id="19" name="Google Shape;414;p38">
            <a:extLst>
              <a:ext uri="{FF2B5EF4-FFF2-40B4-BE49-F238E27FC236}">
                <a16:creationId xmlns:a16="http://schemas.microsoft.com/office/drawing/2014/main" id="{D336EAA7-EDA0-6EAF-DBC2-CF3821382DF6}"/>
              </a:ext>
            </a:extLst>
          </p:cNvPr>
          <p:cNvPicPr preferRelativeResize="0"/>
          <p:nvPr/>
        </p:nvPicPr>
        <p:blipFill>
          <a:blip r:embed="rId3">
            <a:alphaModFix/>
          </a:blip>
          <a:stretch>
            <a:fillRect/>
          </a:stretch>
        </p:blipFill>
        <p:spPr>
          <a:xfrm rot="411869">
            <a:off x="1586347" y="2126591"/>
            <a:ext cx="1437202" cy="2805880"/>
          </a:xfrm>
          <a:prstGeom prst="rect">
            <a:avLst/>
          </a:prstGeom>
          <a:noFill/>
          <a:ln>
            <a:noFill/>
          </a:ln>
        </p:spPr>
      </p:pic>
      <p:grpSp>
        <p:nvGrpSpPr>
          <p:cNvPr id="20" name="Google Shape;1660;p59">
            <a:extLst>
              <a:ext uri="{FF2B5EF4-FFF2-40B4-BE49-F238E27FC236}">
                <a16:creationId xmlns:a16="http://schemas.microsoft.com/office/drawing/2014/main" id="{0FE6AFA8-30A0-5729-7812-7F7BFC69D4F1}"/>
              </a:ext>
            </a:extLst>
          </p:cNvPr>
          <p:cNvGrpSpPr/>
          <p:nvPr/>
        </p:nvGrpSpPr>
        <p:grpSpPr>
          <a:xfrm>
            <a:off x="2756004" y="2032734"/>
            <a:ext cx="4050409" cy="2569228"/>
            <a:chOff x="4584500" y="1205300"/>
            <a:chExt cx="2892664" cy="2353341"/>
          </a:xfrm>
        </p:grpSpPr>
        <p:sp>
          <p:nvSpPr>
            <p:cNvPr id="21" name="Google Shape;1661;p59">
              <a:extLst>
                <a:ext uri="{FF2B5EF4-FFF2-40B4-BE49-F238E27FC236}">
                  <a16:creationId xmlns:a16="http://schemas.microsoft.com/office/drawing/2014/main" id="{88215C66-8CA5-7EA2-DC61-F5BA1CCC3835}"/>
                </a:ext>
              </a:extLst>
            </p:cNvPr>
            <p:cNvSpPr/>
            <p:nvPr/>
          </p:nvSpPr>
          <p:spPr>
            <a:xfrm>
              <a:off x="5545960" y="3208211"/>
              <a:ext cx="969663" cy="350430"/>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62;p59">
              <a:extLst>
                <a:ext uri="{FF2B5EF4-FFF2-40B4-BE49-F238E27FC236}">
                  <a16:creationId xmlns:a16="http://schemas.microsoft.com/office/drawing/2014/main" id="{F1DA6497-D791-0BA6-2061-CAB543037CD6}"/>
                </a:ext>
              </a:extLst>
            </p:cNvPr>
            <p:cNvSpPr/>
            <p:nvPr/>
          </p:nvSpPr>
          <p:spPr>
            <a:xfrm>
              <a:off x="4584511" y="1205300"/>
              <a:ext cx="2892654" cy="1751886"/>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63;p59">
              <a:extLst>
                <a:ext uri="{FF2B5EF4-FFF2-40B4-BE49-F238E27FC236}">
                  <a16:creationId xmlns:a16="http://schemas.microsoft.com/office/drawing/2014/main" id="{272FE8AC-1DC4-D551-DE2D-19B74DD946CC}"/>
                </a:ext>
              </a:extLst>
            </p:cNvPr>
            <p:cNvSpPr/>
            <p:nvPr/>
          </p:nvSpPr>
          <p:spPr>
            <a:xfrm>
              <a:off x="4584500" y="2892648"/>
              <a:ext cx="2892654" cy="32512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image10.jpeg">
            <a:extLst>
              <a:ext uri="{FF2B5EF4-FFF2-40B4-BE49-F238E27FC236}">
                <a16:creationId xmlns:a16="http://schemas.microsoft.com/office/drawing/2014/main" id="{448F468D-D7A0-4453-667F-7E82F4AC6010}"/>
              </a:ext>
            </a:extLst>
          </p:cNvPr>
          <p:cNvPicPr>
            <a:picLocks noChangeAspect="1"/>
          </p:cNvPicPr>
          <p:nvPr/>
        </p:nvPicPr>
        <p:blipFill>
          <a:blip r:embed="rId4" cstate="print"/>
          <a:stretch>
            <a:fillRect/>
          </a:stretch>
        </p:blipFill>
        <p:spPr>
          <a:xfrm>
            <a:off x="2926079" y="2168485"/>
            <a:ext cx="3735977" cy="16342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5917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pic>
        <p:nvPicPr>
          <p:cNvPr id="672" name="Google Shape;672;p47"/>
          <p:cNvPicPr preferRelativeResize="0"/>
          <p:nvPr/>
        </p:nvPicPr>
        <p:blipFill>
          <a:blip r:embed="rId3">
            <a:alphaModFix/>
          </a:blip>
          <a:stretch>
            <a:fillRect/>
          </a:stretch>
        </p:blipFill>
        <p:spPr>
          <a:xfrm rot="822535">
            <a:off x="5075745" y="1695449"/>
            <a:ext cx="2453000" cy="2000249"/>
          </a:xfrm>
          <a:prstGeom prst="rect">
            <a:avLst/>
          </a:prstGeom>
          <a:noFill/>
          <a:ln>
            <a:noFill/>
          </a:ln>
        </p:spPr>
      </p:pic>
      <p:sp>
        <p:nvSpPr>
          <p:cNvPr id="674" name="Google Shape;674;p47"/>
          <p:cNvSpPr txBox="1">
            <a:spLocks noGrp="1"/>
          </p:cNvSpPr>
          <p:nvPr>
            <p:ph type="subTitle" idx="1"/>
          </p:nvPr>
        </p:nvSpPr>
        <p:spPr>
          <a:xfrm>
            <a:off x="1413176" y="2467873"/>
            <a:ext cx="6576000" cy="45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b="1" i="0" dirty="0">
                <a:solidFill>
                  <a:schemeClr val="tx1"/>
                </a:solidFill>
                <a:effectLst/>
                <a:latin typeface="Proxima Nova" panose="020B0604020202020204" charset="0"/>
              </a:rPr>
              <a:t>Security is a critical aspect of any web application, including a WMS. Protecting sensitive data and preventing unauthorized access is essential.</a:t>
            </a:r>
          </a:p>
          <a:p>
            <a:pPr marL="285750" lvl="0" indent="-285750" algn="l" rtl="0">
              <a:spcBef>
                <a:spcPts val="0"/>
              </a:spcBef>
              <a:spcAft>
                <a:spcPts val="0"/>
              </a:spcAft>
              <a:buFont typeface="Arial" panose="020B0604020202020204" pitchFamily="34" charset="0"/>
              <a:buChar char="•"/>
            </a:pPr>
            <a:endParaRPr lang="en-US" b="1" dirty="0">
              <a:solidFill>
                <a:schemeClr val="tx1"/>
              </a:solidFill>
              <a:latin typeface="Proxima Nova" panose="020B0604020202020204" charset="0"/>
              <a:ea typeface="Raleway Medium"/>
              <a:cs typeface="Raleway Medium"/>
              <a:sym typeface="Raleway Medium"/>
            </a:endParaRPr>
          </a:p>
          <a:p>
            <a:pPr marL="285750" lvl="0" indent="-285750" algn="l" rtl="0">
              <a:spcBef>
                <a:spcPts val="0"/>
              </a:spcBef>
              <a:spcAft>
                <a:spcPts val="0"/>
              </a:spcAft>
              <a:buFont typeface="Arial" panose="020B0604020202020204" pitchFamily="34" charset="0"/>
              <a:buChar char="•"/>
            </a:pPr>
            <a:r>
              <a:rPr lang="en-US" b="1" i="0" dirty="0">
                <a:solidFill>
                  <a:schemeClr val="tx1"/>
                </a:solidFill>
                <a:effectLst/>
                <a:latin typeface="Proxima Nova" panose="020B0604020202020204" charset="0"/>
              </a:rPr>
              <a:t>Thorough testing and quality assurance are essential to identify and fix any issues or bugs in the system. </a:t>
            </a:r>
            <a:endParaRPr lang="en-US" b="1" i="0" dirty="0">
              <a:solidFill>
                <a:schemeClr val="tx1"/>
              </a:solidFill>
              <a:effectLst/>
              <a:latin typeface="Proxima Nova" panose="020B0604020202020204" charset="0"/>
              <a:sym typeface="Raleway Medium"/>
            </a:endParaRPr>
          </a:p>
          <a:p>
            <a:pPr marL="285750" lvl="0" indent="-285750" algn="l" rtl="0">
              <a:spcBef>
                <a:spcPts val="0"/>
              </a:spcBef>
              <a:spcAft>
                <a:spcPts val="0"/>
              </a:spcAft>
              <a:buFont typeface="Arial" panose="020B0604020202020204" pitchFamily="34" charset="0"/>
              <a:buChar char="•"/>
            </a:pPr>
            <a:endParaRPr lang="en-US" b="1" dirty="0">
              <a:solidFill>
                <a:schemeClr val="tx1"/>
              </a:solidFill>
              <a:latin typeface="Proxima Nova" panose="020B0604020202020204" charset="0"/>
              <a:ea typeface="Raleway Medium"/>
              <a:cs typeface="Raleway Medium"/>
              <a:sym typeface="Raleway Medium"/>
            </a:endParaRPr>
          </a:p>
          <a:p>
            <a:pPr marL="285750" lvl="0" indent="-285750" algn="l" rtl="0">
              <a:spcBef>
                <a:spcPts val="0"/>
              </a:spcBef>
              <a:spcAft>
                <a:spcPts val="0"/>
              </a:spcAft>
              <a:buFont typeface="Arial" panose="020B0604020202020204" pitchFamily="34" charset="0"/>
              <a:buChar char="•"/>
            </a:pPr>
            <a:r>
              <a:rPr lang="en-US" b="1" i="0" dirty="0">
                <a:solidFill>
                  <a:schemeClr val="tx1"/>
                </a:solidFill>
                <a:effectLst/>
                <a:latin typeface="Proxima Nova" panose="020B0604020202020204" charset="0"/>
              </a:rPr>
              <a:t>Designing the system with scalability in mind, such as using efficient database indexing, optimizing queries, and employing caching mechanisms, can help ensure the system can handle increasing loads.</a:t>
            </a:r>
          </a:p>
          <a:p>
            <a:pPr marL="285750" lvl="0" indent="-285750" algn="l" rtl="0">
              <a:spcBef>
                <a:spcPts val="0"/>
              </a:spcBef>
              <a:spcAft>
                <a:spcPts val="0"/>
              </a:spcAft>
              <a:buFont typeface="Arial" panose="020B0604020202020204" pitchFamily="34" charset="0"/>
              <a:buChar char="•"/>
            </a:pPr>
            <a:endParaRPr lang="en-US" b="1" i="0" dirty="0">
              <a:solidFill>
                <a:schemeClr val="tx1"/>
              </a:solidFill>
              <a:effectLst/>
              <a:latin typeface="Proxima Nova" panose="020B0604020202020204" charset="0"/>
              <a:sym typeface="Raleway Medium"/>
            </a:endParaRPr>
          </a:p>
          <a:p>
            <a:pPr marL="285750" lvl="0" indent="-285750" algn="l" rtl="0">
              <a:spcBef>
                <a:spcPts val="0"/>
              </a:spcBef>
              <a:spcAft>
                <a:spcPts val="0"/>
              </a:spcAft>
              <a:buFont typeface="Arial" panose="020B0604020202020204" pitchFamily="34" charset="0"/>
              <a:buChar char="•"/>
            </a:pPr>
            <a:r>
              <a:rPr lang="en-US" b="1" i="0" dirty="0">
                <a:solidFill>
                  <a:schemeClr val="tx1"/>
                </a:solidFill>
                <a:effectLst/>
                <a:latin typeface="Proxima Nova" panose="020B0604020202020204" charset="0"/>
              </a:rPr>
              <a:t>Creating an intuitive and user-friendly interface for the WMS is vital for user satisfaction.</a:t>
            </a:r>
            <a:endParaRPr lang="en-US" b="1" dirty="0">
              <a:solidFill>
                <a:schemeClr val="tx1"/>
              </a:solidFill>
              <a:latin typeface="Proxima Nova" panose="020B0604020202020204" charset="0"/>
              <a:ea typeface="Raleway Medium"/>
              <a:cs typeface="Raleway Medium"/>
              <a:sym typeface="Raleway Medium"/>
            </a:endParaRPr>
          </a:p>
        </p:txBody>
      </p:sp>
      <p:sp>
        <p:nvSpPr>
          <p:cNvPr id="14" name="Google Shape;739;p48">
            <a:extLst>
              <a:ext uri="{FF2B5EF4-FFF2-40B4-BE49-F238E27FC236}">
                <a16:creationId xmlns:a16="http://schemas.microsoft.com/office/drawing/2014/main" id="{CD9E5E51-B361-61AA-E5B9-3E1F46E40450}"/>
              </a:ext>
            </a:extLst>
          </p:cNvPr>
          <p:cNvSpPr txBox="1">
            <a:spLocks noGrp="1"/>
          </p:cNvSpPr>
          <p:nvPr>
            <p:ph type="title"/>
          </p:nvPr>
        </p:nvSpPr>
        <p:spPr>
          <a:xfrm>
            <a:off x="512626" y="314922"/>
            <a:ext cx="8631374"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5400" dirty="0">
                <a:solidFill>
                  <a:schemeClr val="dk2"/>
                </a:solidFill>
                <a:latin typeface="Proxima Nova" panose="020B0604020202020204" charset="0"/>
              </a:rPr>
              <a:t>CHALLENGES</a:t>
            </a:r>
            <a:endParaRPr sz="5400" dirty="0">
              <a:solidFill>
                <a:schemeClr val="dk2"/>
              </a:solidFill>
              <a:latin typeface="Proxima Nova" panose="020B0604020202020204" charset="0"/>
            </a:endParaRPr>
          </a:p>
        </p:txBody>
      </p:sp>
    </p:spTree>
    <p:extLst>
      <p:ext uri="{BB962C8B-B14F-4D97-AF65-F5344CB8AC3E}">
        <p14:creationId xmlns:p14="http://schemas.microsoft.com/office/powerpoint/2010/main" val="366550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pic>
        <p:nvPicPr>
          <p:cNvPr id="672" name="Google Shape;672;p47"/>
          <p:cNvPicPr preferRelativeResize="0"/>
          <p:nvPr/>
        </p:nvPicPr>
        <p:blipFill>
          <a:blip r:embed="rId3">
            <a:alphaModFix/>
          </a:blip>
          <a:stretch>
            <a:fillRect/>
          </a:stretch>
        </p:blipFill>
        <p:spPr>
          <a:xfrm rot="822535">
            <a:off x="5075745" y="1695449"/>
            <a:ext cx="2453000" cy="2000249"/>
          </a:xfrm>
          <a:prstGeom prst="rect">
            <a:avLst/>
          </a:prstGeom>
          <a:noFill/>
          <a:ln>
            <a:noFill/>
          </a:ln>
        </p:spPr>
      </p:pic>
      <p:sp>
        <p:nvSpPr>
          <p:cNvPr id="674" name="Google Shape;674;p47"/>
          <p:cNvSpPr txBox="1">
            <a:spLocks noGrp="1"/>
          </p:cNvSpPr>
          <p:nvPr>
            <p:ph type="subTitle" idx="1"/>
          </p:nvPr>
        </p:nvSpPr>
        <p:spPr>
          <a:xfrm>
            <a:off x="1413176" y="2695573"/>
            <a:ext cx="6576000" cy="455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b="1" i="0" dirty="0">
                <a:solidFill>
                  <a:schemeClr val="bg2"/>
                </a:solidFill>
                <a:effectLst/>
                <a:latin typeface="Proxima Nova" panose="020B0604020202020204" charset="0"/>
              </a:rPr>
              <a:t>Integration of Payment Gateways: Incorporate popular payment gateways to allow users to make online transactions for various services such as venue booking, catering, photography, and more. </a:t>
            </a:r>
          </a:p>
          <a:p>
            <a:pPr marL="0" lvl="0" indent="0" algn="l" rtl="0">
              <a:spcBef>
                <a:spcPts val="0"/>
              </a:spcBef>
              <a:spcAft>
                <a:spcPts val="0"/>
              </a:spcAft>
            </a:pPr>
            <a:endParaRPr lang="en-IN" b="1" i="0" dirty="0">
              <a:solidFill>
                <a:schemeClr val="bg2"/>
              </a:solidFill>
              <a:effectLst/>
              <a:latin typeface="Proxima Nova" panose="020B0604020202020204" charset="0"/>
            </a:endParaRPr>
          </a:p>
          <a:p>
            <a:pPr marL="285750" lvl="0" indent="-285750" algn="l" rtl="0">
              <a:spcBef>
                <a:spcPts val="0"/>
              </a:spcBef>
              <a:spcAft>
                <a:spcPts val="0"/>
              </a:spcAft>
              <a:buFont typeface="Arial" panose="020B0604020202020204" pitchFamily="34" charset="0"/>
              <a:buChar char="•"/>
            </a:pPr>
            <a:r>
              <a:rPr lang="en-US" b="1" i="0" dirty="0">
                <a:solidFill>
                  <a:schemeClr val="bg2"/>
                </a:solidFill>
                <a:effectLst/>
                <a:latin typeface="Proxima Nova" panose="020B0604020202020204" charset="0"/>
              </a:rPr>
              <a:t>Calendar and Reminder Features: Develop a calendar feature within the system that allows users to manage important dates and milestones related to their wedding, such as booking dates, vendor meetings, dress fittings, and more.</a:t>
            </a:r>
          </a:p>
          <a:p>
            <a:pPr marL="0" lvl="0" indent="0" algn="l" rtl="0">
              <a:spcBef>
                <a:spcPts val="0"/>
              </a:spcBef>
              <a:spcAft>
                <a:spcPts val="0"/>
              </a:spcAft>
            </a:pPr>
            <a:endParaRPr lang="en-IN" b="1" dirty="0">
              <a:solidFill>
                <a:schemeClr val="bg2"/>
              </a:solidFill>
              <a:latin typeface="Proxima Nova" panose="020B0604020202020204" charset="0"/>
            </a:endParaRPr>
          </a:p>
          <a:p>
            <a:pPr marL="285750" lvl="0" indent="-285750" algn="l" rtl="0">
              <a:spcBef>
                <a:spcPts val="0"/>
              </a:spcBef>
              <a:spcAft>
                <a:spcPts val="0"/>
              </a:spcAft>
              <a:buFont typeface="Arial" panose="020B0604020202020204" pitchFamily="34" charset="0"/>
              <a:buChar char="•"/>
            </a:pPr>
            <a:r>
              <a:rPr lang="en-US" b="1" i="0" dirty="0">
                <a:solidFill>
                  <a:schemeClr val="bg2"/>
                </a:solidFill>
                <a:effectLst/>
                <a:latin typeface="Proxima Nova" panose="020B0604020202020204" charset="0"/>
              </a:rPr>
              <a:t>Calendar and Reminder Features: Develop a calendar feature within the system that allows users to manage important dates and milestones related to their wedding, such as booking dates, vendor meetings, dress fittings, and more.</a:t>
            </a:r>
          </a:p>
          <a:p>
            <a:pPr marL="0" lvl="0" indent="0" algn="l" rtl="0">
              <a:spcBef>
                <a:spcPts val="0"/>
              </a:spcBef>
              <a:spcAft>
                <a:spcPts val="0"/>
              </a:spcAft>
            </a:pPr>
            <a:endParaRPr lang="en-IN" b="1" i="0" dirty="0">
              <a:solidFill>
                <a:schemeClr val="bg2"/>
              </a:solidFill>
              <a:effectLst/>
              <a:latin typeface="Proxima Nova" panose="020B0604020202020204" charset="0"/>
            </a:endParaRPr>
          </a:p>
          <a:p>
            <a:pPr marL="285750" lvl="0" indent="-285750" algn="l" rtl="0">
              <a:spcBef>
                <a:spcPts val="0"/>
              </a:spcBef>
              <a:spcAft>
                <a:spcPts val="0"/>
              </a:spcAft>
              <a:buFont typeface="Arial" panose="020B0604020202020204" pitchFamily="34" charset="0"/>
              <a:buChar char="•"/>
            </a:pPr>
            <a:r>
              <a:rPr lang="en-US" b="1" i="0" dirty="0">
                <a:solidFill>
                  <a:schemeClr val="bg2"/>
                </a:solidFill>
                <a:effectLst/>
                <a:latin typeface="Proxima Nova" panose="020B0604020202020204" charset="0"/>
              </a:rPr>
              <a:t>Social Media Integration: Integrate social media platforms to enable users to share updates, photos, and moments from their wedding planning journey directly through the system.</a:t>
            </a:r>
            <a:endParaRPr lang="en-US" b="1" dirty="0">
              <a:solidFill>
                <a:schemeClr val="bg2"/>
              </a:solidFill>
              <a:latin typeface="Proxima Nova" panose="020B0604020202020204" charset="0"/>
              <a:ea typeface="Raleway Medium"/>
              <a:cs typeface="Raleway Medium"/>
              <a:sym typeface="Raleway Medium"/>
            </a:endParaRPr>
          </a:p>
        </p:txBody>
      </p:sp>
      <p:sp>
        <p:nvSpPr>
          <p:cNvPr id="14" name="Google Shape;739;p48">
            <a:extLst>
              <a:ext uri="{FF2B5EF4-FFF2-40B4-BE49-F238E27FC236}">
                <a16:creationId xmlns:a16="http://schemas.microsoft.com/office/drawing/2014/main" id="{CD9E5E51-B361-61AA-E5B9-3E1F46E40450}"/>
              </a:ext>
            </a:extLst>
          </p:cNvPr>
          <p:cNvSpPr txBox="1">
            <a:spLocks noGrp="1"/>
          </p:cNvSpPr>
          <p:nvPr>
            <p:ph type="title"/>
          </p:nvPr>
        </p:nvSpPr>
        <p:spPr>
          <a:xfrm>
            <a:off x="512626" y="314922"/>
            <a:ext cx="8631374"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5400" dirty="0">
                <a:solidFill>
                  <a:schemeClr val="dk2"/>
                </a:solidFill>
                <a:latin typeface="Proxima Nova" panose="020B0604020202020204" charset="0"/>
              </a:rPr>
              <a:t>FUTURE ENHANCMENT</a:t>
            </a:r>
          </a:p>
        </p:txBody>
      </p:sp>
    </p:spTree>
    <p:extLst>
      <p:ext uri="{BB962C8B-B14F-4D97-AF65-F5344CB8AC3E}">
        <p14:creationId xmlns:p14="http://schemas.microsoft.com/office/powerpoint/2010/main" val="421501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pic>
        <p:nvPicPr>
          <p:cNvPr id="672" name="Google Shape;672;p47"/>
          <p:cNvPicPr preferRelativeResize="0"/>
          <p:nvPr/>
        </p:nvPicPr>
        <p:blipFill>
          <a:blip r:embed="rId3">
            <a:alphaModFix/>
          </a:blip>
          <a:stretch>
            <a:fillRect/>
          </a:stretch>
        </p:blipFill>
        <p:spPr>
          <a:xfrm rot="822535">
            <a:off x="5075745" y="1695449"/>
            <a:ext cx="2453000" cy="2000249"/>
          </a:xfrm>
          <a:prstGeom prst="rect">
            <a:avLst/>
          </a:prstGeom>
          <a:noFill/>
          <a:ln>
            <a:noFill/>
          </a:ln>
        </p:spPr>
      </p:pic>
      <p:sp>
        <p:nvSpPr>
          <p:cNvPr id="674" name="Google Shape;674;p47"/>
          <p:cNvSpPr txBox="1">
            <a:spLocks noGrp="1"/>
          </p:cNvSpPr>
          <p:nvPr>
            <p:ph type="subTitle" idx="1"/>
          </p:nvPr>
        </p:nvSpPr>
        <p:spPr>
          <a:xfrm>
            <a:off x="1413176" y="2695573"/>
            <a:ext cx="6576000" cy="45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Proxima Nova" panose="020B0604020202020204" charset="0"/>
                <a:ea typeface="Raleway Medium"/>
                <a:cs typeface="Raleway Medium"/>
                <a:sym typeface="Raleway Medium"/>
              </a:rPr>
              <a:t>This Application provides a computerized version of Marriage Registration which will benefit the people who want to register their marriage. It makes the entire process online and can generate reports. It has a facility of admin login where admin can fill the marriage details and generate a  certificate. The Application was designed in such a way that future changes can be done easily</a:t>
            </a:r>
            <a:r>
              <a:rPr lang="en-US" b="1">
                <a:latin typeface="Proxima Nova" panose="020B0604020202020204" charset="0"/>
                <a:ea typeface="Raleway Medium"/>
                <a:cs typeface="Raleway Medium"/>
                <a:sym typeface="Raleway Medium"/>
              </a:rPr>
              <a:t>. </a:t>
            </a:r>
            <a:endParaRPr lang="en-US" b="1" dirty="0">
              <a:latin typeface="Proxima Nova" panose="020B0604020202020204" charset="0"/>
              <a:ea typeface="Raleway Medium"/>
              <a:cs typeface="Raleway Medium"/>
              <a:sym typeface="Raleway Medium"/>
            </a:endParaRPr>
          </a:p>
        </p:txBody>
      </p:sp>
      <p:sp>
        <p:nvSpPr>
          <p:cNvPr id="14" name="Google Shape;739;p48">
            <a:extLst>
              <a:ext uri="{FF2B5EF4-FFF2-40B4-BE49-F238E27FC236}">
                <a16:creationId xmlns:a16="http://schemas.microsoft.com/office/drawing/2014/main" id="{CD9E5E51-B361-61AA-E5B9-3E1F46E40450}"/>
              </a:ext>
            </a:extLst>
          </p:cNvPr>
          <p:cNvSpPr txBox="1">
            <a:spLocks noGrp="1"/>
          </p:cNvSpPr>
          <p:nvPr>
            <p:ph type="title"/>
          </p:nvPr>
        </p:nvSpPr>
        <p:spPr>
          <a:xfrm>
            <a:off x="512626" y="314922"/>
            <a:ext cx="8631374"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5400" dirty="0">
                <a:solidFill>
                  <a:schemeClr val="dk2"/>
                </a:solidFill>
                <a:latin typeface="Proxima Nova" panose="020B0604020202020204" charset="0"/>
              </a:rPr>
              <a:t>CONCLUSION</a:t>
            </a:r>
            <a:endParaRPr sz="5400" dirty="0">
              <a:solidFill>
                <a:schemeClr val="dk2"/>
              </a:solidFill>
              <a:latin typeface="Proxima Nova"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pic>
        <p:nvPicPr>
          <p:cNvPr id="656" name="Google Shape;656;p45"/>
          <p:cNvPicPr preferRelativeResize="0"/>
          <p:nvPr/>
        </p:nvPicPr>
        <p:blipFill rotWithShape="1">
          <a:blip r:embed="rId4">
            <a:alphaModFix amt="86000"/>
          </a:blip>
          <a:srcRect l="16783" t="26519" r="11951" b="24270"/>
          <a:stretch/>
        </p:blipFill>
        <p:spPr>
          <a:xfrm>
            <a:off x="3085157" y="3003274"/>
            <a:ext cx="6665477" cy="2015551"/>
          </a:xfrm>
          <a:prstGeom prst="rect">
            <a:avLst/>
          </a:prstGeom>
          <a:noFill/>
          <a:ln>
            <a:noFill/>
          </a:ln>
        </p:spPr>
      </p:pic>
      <p:pic>
        <p:nvPicPr>
          <p:cNvPr id="658" name="Google Shape;658;p45"/>
          <p:cNvPicPr preferRelativeResize="0"/>
          <p:nvPr/>
        </p:nvPicPr>
        <p:blipFill>
          <a:blip r:embed="rId5">
            <a:alphaModFix/>
          </a:blip>
          <a:stretch>
            <a:fillRect/>
          </a:stretch>
        </p:blipFill>
        <p:spPr>
          <a:xfrm>
            <a:off x="7486650" y="3003274"/>
            <a:ext cx="1657349" cy="1104626"/>
          </a:xfrm>
          <a:prstGeom prst="rect">
            <a:avLst/>
          </a:prstGeom>
          <a:noFill/>
          <a:ln>
            <a:noFill/>
          </a:ln>
        </p:spPr>
      </p:pic>
      <p:pic>
        <p:nvPicPr>
          <p:cNvPr id="659" name="Google Shape;659;p45"/>
          <p:cNvPicPr preferRelativeResize="0"/>
          <p:nvPr/>
        </p:nvPicPr>
        <p:blipFill>
          <a:blip r:embed="rId6">
            <a:alphaModFix/>
          </a:blip>
          <a:stretch>
            <a:fillRect/>
          </a:stretch>
        </p:blipFill>
        <p:spPr>
          <a:xfrm>
            <a:off x="-971550" y="-1073701"/>
            <a:ext cx="3105152" cy="2912601"/>
          </a:xfrm>
          <a:prstGeom prst="rect">
            <a:avLst/>
          </a:prstGeom>
          <a:noFill/>
          <a:ln>
            <a:noFill/>
          </a:ln>
        </p:spPr>
      </p:pic>
      <p:sp>
        <p:nvSpPr>
          <p:cNvPr id="3" name="Title 2">
            <a:extLst>
              <a:ext uri="{FF2B5EF4-FFF2-40B4-BE49-F238E27FC236}">
                <a16:creationId xmlns:a16="http://schemas.microsoft.com/office/drawing/2014/main" id="{2D50B366-08CD-902F-4B1D-23D37A4A3511}"/>
              </a:ext>
            </a:extLst>
          </p:cNvPr>
          <p:cNvSpPr>
            <a:spLocks noGrp="1"/>
          </p:cNvSpPr>
          <p:nvPr>
            <p:ph type="title"/>
          </p:nvPr>
        </p:nvSpPr>
        <p:spPr>
          <a:xfrm>
            <a:off x="1709371" y="3477552"/>
            <a:ext cx="5903100" cy="954600"/>
          </a:xfrm>
        </p:spPr>
        <p:txBody>
          <a:bodyPr/>
          <a:lstStyle/>
          <a:p>
            <a:r>
              <a:rPr lang="en-IN" dirty="0">
                <a:latin typeface="Proxima Nova" panose="020B0604020202020204"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316" name="Google Shape;316;p37"/>
          <p:cNvGrpSpPr/>
          <p:nvPr/>
        </p:nvGrpSpPr>
        <p:grpSpPr>
          <a:xfrm>
            <a:off x="4701081" y="3230882"/>
            <a:ext cx="726523" cy="683285"/>
            <a:chOff x="3529650" y="1789300"/>
            <a:chExt cx="108800" cy="102325"/>
          </a:xfrm>
        </p:grpSpPr>
        <p:sp>
          <p:nvSpPr>
            <p:cNvPr id="317" name="Google Shape;317;p37"/>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37"/>
          <p:cNvGrpSpPr/>
          <p:nvPr/>
        </p:nvGrpSpPr>
        <p:grpSpPr>
          <a:xfrm>
            <a:off x="4701094" y="1741182"/>
            <a:ext cx="726523" cy="683285"/>
            <a:chOff x="3529650" y="1789300"/>
            <a:chExt cx="108800" cy="102325"/>
          </a:xfrm>
        </p:grpSpPr>
        <p:sp>
          <p:nvSpPr>
            <p:cNvPr id="332" name="Google Shape;332;p37"/>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37"/>
          <p:cNvGrpSpPr/>
          <p:nvPr/>
        </p:nvGrpSpPr>
        <p:grpSpPr>
          <a:xfrm>
            <a:off x="743281" y="3230882"/>
            <a:ext cx="726523" cy="683285"/>
            <a:chOff x="3529650" y="1789300"/>
            <a:chExt cx="108800" cy="102325"/>
          </a:xfrm>
        </p:grpSpPr>
        <p:sp>
          <p:nvSpPr>
            <p:cNvPr id="347" name="Google Shape;347;p37"/>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7"/>
          <p:cNvGrpSpPr/>
          <p:nvPr/>
        </p:nvGrpSpPr>
        <p:grpSpPr>
          <a:xfrm>
            <a:off x="743281" y="1741182"/>
            <a:ext cx="726523" cy="683285"/>
            <a:chOff x="3529650" y="1789300"/>
            <a:chExt cx="108800" cy="102325"/>
          </a:xfrm>
        </p:grpSpPr>
        <p:sp>
          <p:nvSpPr>
            <p:cNvPr id="362" name="Google Shape;362;p37"/>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37"/>
          <p:cNvSpPr txBox="1">
            <a:spLocks noGrp="1"/>
          </p:cNvSpPr>
          <p:nvPr>
            <p:ph type="title"/>
          </p:nvPr>
        </p:nvSpPr>
        <p:spPr>
          <a:xfrm flipH="1">
            <a:off x="1501250" y="1849857"/>
            <a:ext cx="289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Proxima Nova" panose="020B0604020202020204" charset="0"/>
              </a:rPr>
              <a:t>INTRODUCTION</a:t>
            </a:r>
            <a:endParaRPr dirty="0">
              <a:latin typeface="Proxima Nova" panose="020B0604020202020204" charset="0"/>
            </a:endParaRPr>
          </a:p>
        </p:txBody>
      </p:sp>
      <p:sp>
        <p:nvSpPr>
          <p:cNvPr id="377" name="Google Shape;377;p37"/>
          <p:cNvSpPr txBox="1">
            <a:spLocks noGrp="1"/>
          </p:cNvSpPr>
          <p:nvPr>
            <p:ph type="title" idx="2"/>
          </p:nvPr>
        </p:nvSpPr>
        <p:spPr>
          <a:xfrm flipH="1">
            <a:off x="743267" y="1818975"/>
            <a:ext cx="67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9" name="Google Shape;379;p37"/>
          <p:cNvSpPr txBox="1">
            <a:spLocks noGrp="1"/>
          </p:cNvSpPr>
          <p:nvPr>
            <p:ph type="title" idx="3"/>
          </p:nvPr>
        </p:nvSpPr>
        <p:spPr>
          <a:xfrm>
            <a:off x="5525776" y="1820645"/>
            <a:ext cx="3395106"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Proxima Nova" panose="020B0604020202020204" charset="0"/>
              </a:rPr>
              <a:t>PROBLEM STATEMENT</a:t>
            </a:r>
            <a:endParaRPr dirty="0">
              <a:latin typeface="Proxima Nova" panose="020B0604020202020204" charset="0"/>
            </a:endParaRPr>
          </a:p>
        </p:txBody>
      </p:sp>
      <p:sp>
        <p:nvSpPr>
          <p:cNvPr id="380" name="Google Shape;380;p37"/>
          <p:cNvSpPr txBox="1">
            <a:spLocks noGrp="1"/>
          </p:cNvSpPr>
          <p:nvPr>
            <p:ph type="title" idx="4"/>
          </p:nvPr>
        </p:nvSpPr>
        <p:spPr>
          <a:xfrm>
            <a:off x="4729250" y="1818963"/>
            <a:ext cx="67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82" name="Google Shape;382;p37"/>
          <p:cNvSpPr txBox="1">
            <a:spLocks noGrp="1"/>
          </p:cNvSpPr>
          <p:nvPr>
            <p:ph type="title" idx="6"/>
          </p:nvPr>
        </p:nvSpPr>
        <p:spPr>
          <a:xfrm flipH="1">
            <a:off x="1501250" y="3317354"/>
            <a:ext cx="289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Proxima Nova" panose="020B0604020202020204" charset="0"/>
              </a:rPr>
              <a:t>IMPLEMENTATION</a:t>
            </a:r>
            <a:endParaRPr dirty="0">
              <a:latin typeface="Proxima Nova" panose="020B0604020202020204" charset="0"/>
            </a:endParaRPr>
          </a:p>
        </p:txBody>
      </p:sp>
      <p:sp>
        <p:nvSpPr>
          <p:cNvPr id="383" name="Google Shape;383;p37"/>
          <p:cNvSpPr txBox="1">
            <a:spLocks noGrp="1"/>
          </p:cNvSpPr>
          <p:nvPr>
            <p:ph type="title" idx="7"/>
          </p:nvPr>
        </p:nvSpPr>
        <p:spPr>
          <a:xfrm flipH="1">
            <a:off x="743267" y="3308675"/>
            <a:ext cx="67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85" name="Google Shape;385;p37"/>
          <p:cNvSpPr txBox="1">
            <a:spLocks noGrp="1"/>
          </p:cNvSpPr>
          <p:nvPr>
            <p:ph type="title" idx="9"/>
          </p:nvPr>
        </p:nvSpPr>
        <p:spPr>
          <a:xfrm>
            <a:off x="5571506" y="3290146"/>
            <a:ext cx="289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Proxima Nova" panose="020B0604020202020204" charset="0"/>
              </a:rPr>
              <a:t>DESIGN</a:t>
            </a:r>
            <a:endParaRPr dirty="0">
              <a:latin typeface="Proxima Nova" panose="020B0604020202020204" charset="0"/>
            </a:endParaRPr>
          </a:p>
        </p:txBody>
      </p:sp>
      <p:sp>
        <p:nvSpPr>
          <p:cNvPr id="386" name="Google Shape;386;p37"/>
          <p:cNvSpPr txBox="1">
            <a:spLocks noGrp="1"/>
          </p:cNvSpPr>
          <p:nvPr>
            <p:ph type="title" idx="13"/>
          </p:nvPr>
        </p:nvSpPr>
        <p:spPr>
          <a:xfrm>
            <a:off x="4729238" y="3308675"/>
            <a:ext cx="67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88" name="Google Shape;388;p37"/>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Proxima Nova" panose="020B0604020202020204" charset="0"/>
              </a:rPr>
              <a:t>CONTENTS OF THE PROJECT</a:t>
            </a:r>
            <a:endParaRPr dirty="0">
              <a:latin typeface="Proxima Nova"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316" name="Google Shape;316;p37"/>
          <p:cNvGrpSpPr/>
          <p:nvPr/>
        </p:nvGrpSpPr>
        <p:grpSpPr>
          <a:xfrm>
            <a:off x="4701081" y="3230882"/>
            <a:ext cx="726523" cy="683285"/>
            <a:chOff x="3529650" y="1789300"/>
            <a:chExt cx="108800" cy="102325"/>
          </a:xfrm>
        </p:grpSpPr>
        <p:sp>
          <p:nvSpPr>
            <p:cNvPr id="317" name="Google Shape;317;p37"/>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37"/>
          <p:cNvGrpSpPr/>
          <p:nvPr/>
        </p:nvGrpSpPr>
        <p:grpSpPr>
          <a:xfrm>
            <a:off x="4701094" y="1741182"/>
            <a:ext cx="726523" cy="683285"/>
            <a:chOff x="3529650" y="1789300"/>
            <a:chExt cx="108800" cy="102325"/>
          </a:xfrm>
        </p:grpSpPr>
        <p:sp>
          <p:nvSpPr>
            <p:cNvPr id="332" name="Google Shape;332;p37"/>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37"/>
          <p:cNvGrpSpPr/>
          <p:nvPr/>
        </p:nvGrpSpPr>
        <p:grpSpPr>
          <a:xfrm>
            <a:off x="743281" y="3230882"/>
            <a:ext cx="726523" cy="683285"/>
            <a:chOff x="3529650" y="1789300"/>
            <a:chExt cx="108800" cy="102325"/>
          </a:xfrm>
        </p:grpSpPr>
        <p:sp>
          <p:nvSpPr>
            <p:cNvPr id="347" name="Google Shape;347;p37"/>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37"/>
          <p:cNvGrpSpPr/>
          <p:nvPr/>
        </p:nvGrpSpPr>
        <p:grpSpPr>
          <a:xfrm>
            <a:off x="743281" y="1741182"/>
            <a:ext cx="726523" cy="683285"/>
            <a:chOff x="3529650" y="1789300"/>
            <a:chExt cx="108800" cy="102325"/>
          </a:xfrm>
        </p:grpSpPr>
        <p:sp>
          <p:nvSpPr>
            <p:cNvPr id="362" name="Google Shape;362;p37"/>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7"/>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7"/>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7"/>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7"/>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7"/>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7"/>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7"/>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37"/>
          <p:cNvSpPr txBox="1">
            <a:spLocks noGrp="1"/>
          </p:cNvSpPr>
          <p:nvPr>
            <p:ph type="title"/>
          </p:nvPr>
        </p:nvSpPr>
        <p:spPr>
          <a:xfrm flipH="1">
            <a:off x="1501250" y="1849857"/>
            <a:ext cx="289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Proxima Nova" panose="020B0604020202020204" charset="0"/>
              </a:rPr>
              <a:t>DEMONSTRATION </a:t>
            </a:r>
            <a:endParaRPr dirty="0">
              <a:latin typeface="Proxima Nova" panose="020B0604020202020204" charset="0"/>
            </a:endParaRPr>
          </a:p>
        </p:txBody>
      </p:sp>
      <p:sp>
        <p:nvSpPr>
          <p:cNvPr id="377" name="Google Shape;377;p37"/>
          <p:cNvSpPr txBox="1">
            <a:spLocks noGrp="1"/>
          </p:cNvSpPr>
          <p:nvPr>
            <p:ph type="title" idx="2"/>
          </p:nvPr>
        </p:nvSpPr>
        <p:spPr>
          <a:xfrm flipH="1">
            <a:off x="743267" y="1818975"/>
            <a:ext cx="67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79" name="Google Shape;379;p37"/>
          <p:cNvSpPr txBox="1">
            <a:spLocks noGrp="1"/>
          </p:cNvSpPr>
          <p:nvPr>
            <p:ph type="title" idx="3"/>
          </p:nvPr>
        </p:nvSpPr>
        <p:spPr>
          <a:xfrm>
            <a:off x="5525776" y="1820645"/>
            <a:ext cx="289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Proxima Nova" panose="020B0604020202020204" charset="0"/>
              </a:rPr>
              <a:t>CHALLENGES</a:t>
            </a:r>
            <a:endParaRPr dirty="0">
              <a:latin typeface="Proxima Nova" panose="020B0604020202020204" charset="0"/>
            </a:endParaRPr>
          </a:p>
        </p:txBody>
      </p:sp>
      <p:sp>
        <p:nvSpPr>
          <p:cNvPr id="380" name="Google Shape;380;p37"/>
          <p:cNvSpPr txBox="1">
            <a:spLocks noGrp="1"/>
          </p:cNvSpPr>
          <p:nvPr>
            <p:ph type="title" idx="4"/>
          </p:nvPr>
        </p:nvSpPr>
        <p:spPr>
          <a:xfrm>
            <a:off x="4729250" y="1818963"/>
            <a:ext cx="67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82" name="Google Shape;382;p37"/>
          <p:cNvSpPr txBox="1">
            <a:spLocks noGrp="1"/>
          </p:cNvSpPr>
          <p:nvPr>
            <p:ph type="title" idx="6"/>
          </p:nvPr>
        </p:nvSpPr>
        <p:spPr>
          <a:xfrm flipH="1">
            <a:off x="1501249" y="3317354"/>
            <a:ext cx="330333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latin typeface="Proxima Nova" panose="020B0604020202020204" charset="0"/>
              </a:rPr>
              <a:t>FUTURE ENHANCEMENTS</a:t>
            </a:r>
            <a:endParaRPr dirty="0">
              <a:latin typeface="Proxima Nova" panose="020B0604020202020204" charset="0"/>
            </a:endParaRPr>
          </a:p>
        </p:txBody>
      </p:sp>
      <p:sp>
        <p:nvSpPr>
          <p:cNvPr id="383" name="Google Shape;383;p37"/>
          <p:cNvSpPr txBox="1">
            <a:spLocks noGrp="1"/>
          </p:cNvSpPr>
          <p:nvPr>
            <p:ph type="title" idx="7"/>
          </p:nvPr>
        </p:nvSpPr>
        <p:spPr>
          <a:xfrm flipH="1">
            <a:off x="743267" y="3308675"/>
            <a:ext cx="67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85" name="Google Shape;385;p37"/>
          <p:cNvSpPr txBox="1">
            <a:spLocks noGrp="1"/>
          </p:cNvSpPr>
          <p:nvPr>
            <p:ph type="title" idx="9"/>
          </p:nvPr>
        </p:nvSpPr>
        <p:spPr>
          <a:xfrm>
            <a:off x="5525776" y="3232475"/>
            <a:ext cx="289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Proxima Nova" panose="020B0604020202020204" charset="0"/>
              </a:rPr>
              <a:t>CONCLUSION</a:t>
            </a:r>
            <a:endParaRPr dirty="0">
              <a:latin typeface="Proxima Nova" panose="020B0604020202020204" charset="0"/>
            </a:endParaRPr>
          </a:p>
        </p:txBody>
      </p:sp>
      <p:sp>
        <p:nvSpPr>
          <p:cNvPr id="386" name="Google Shape;386;p37"/>
          <p:cNvSpPr txBox="1">
            <a:spLocks noGrp="1"/>
          </p:cNvSpPr>
          <p:nvPr>
            <p:ph type="title" idx="13"/>
          </p:nvPr>
        </p:nvSpPr>
        <p:spPr>
          <a:xfrm>
            <a:off x="4729238" y="3308675"/>
            <a:ext cx="670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388" name="Google Shape;388;p37"/>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Proxima Nova" panose="020B0604020202020204" charset="0"/>
              </a:rPr>
              <a:t>CONTENTS OF THE PROJECT</a:t>
            </a:r>
            <a:endParaRPr dirty="0">
              <a:latin typeface="Proxima Nova" panose="020B0604020202020204" charset="0"/>
            </a:endParaRPr>
          </a:p>
        </p:txBody>
      </p:sp>
    </p:spTree>
    <p:extLst>
      <p:ext uri="{BB962C8B-B14F-4D97-AF65-F5344CB8AC3E}">
        <p14:creationId xmlns:p14="http://schemas.microsoft.com/office/powerpoint/2010/main" val="2671903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pic>
        <p:nvPicPr>
          <p:cNvPr id="672" name="Google Shape;672;p47"/>
          <p:cNvPicPr preferRelativeResize="0"/>
          <p:nvPr/>
        </p:nvPicPr>
        <p:blipFill>
          <a:blip r:embed="rId3">
            <a:alphaModFix/>
          </a:blip>
          <a:stretch>
            <a:fillRect/>
          </a:stretch>
        </p:blipFill>
        <p:spPr>
          <a:xfrm rot="822535">
            <a:off x="5075745" y="1695449"/>
            <a:ext cx="2453000" cy="2000249"/>
          </a:xfrm>
          <a:prstGeom prst="rect">
            <a:avLst/>
          </a:prstGeom>
          <a:noFill/>
          <a:ln>
            <a:noFill/>
          </a:ln>
        </p:spPr>
      </p:pic>
      <p:sp>
        <p:nvSpPr>
          <p:cNvPr id="674" name="Google Shape;674;p47"/>
          <p:cNvSpPr txBox="1">
            <a:spLocks noGrp="1"/>
          </p:cNvSpPr>
          <p:nvPr>
            <p:ph type="subTitle" idx="1"/>
          </p:nvPr>
        </p:nvSpPr>
        <p:spPr>
          <a:xfrm>
            <a:off x="1555179" y="2475412"/>
            <a:ext cx="6862143" cy="78096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b="1" i="0" dirty="0">
                <a:solidFill>
                  <a:schemeClr val="bg2"/>
                </a:solidFill>
                <a:effectLst/>
                <a:latin typeface="Proxima Nova" panose="020B0604020202020204" charset="0"/>
              </a:rPr>
              <a:t>The “Wedding Management System" is a web-based application designed to simplify the process of registering marriages and issuing marriage certificates. This system allows couples to conveniently register their marriages online, eliminating the need for physical visits to government offices and reducing paperwork. Users can create accounts, fill out marriage registration forms, submit required documents, and have their information verified by government officials. Once approved, the system generates a unique registration number and issues a digital marriage certificate, saving time and providing an efficient way to complete the marriage registration process</a:t>
            </a:r>
            <a:r>
              <a:rPr lang="en-US" b="0" i="0" dirty="0">
                <a:solidFill>
                  <a:srgbClr val="D1D5DB"/>
                </a:solidFill>
                <a:effectLst/>
                <a:latin typeface="Söhne"/>
              </a:rPr>
              <a:t>.</a:t>
            </a:r>
            <a:endParaRPr lang="en-US" b="1" dirty="0">
              <a:latin typeface="Proxima Nova" panose="020B0604020202020204" charset="0"/>
              <a:ea typeface="Raleway Medium"/>
              <a:cs typeface="Raleway Medium"/>
              <a:sym typeface="Raleway Medium"/>
            </a:endParaRPr>
          </a:p>
        </p:txBody>
      </p:sp>
      <p:sp>
        <p:nvSpPr>
          <p:cNvPr id="14" name="Google Shape;739;p48">
            <a:extLst>
              <a:ext uri="{FF2B5EF4-FFF2-40B4-BE49-F238E27FC236}">
                <a16:creationId xmlns:a16="http://schemas.microsoft.com/office/drawing/2014/main" id="{CD9E5E51-B361-61AA-E5B9-3E1F46E40450}"/>
              </a:ext>
            </a:extLst>
          </p:cNvPr>
          <p:cNvSpPr txBox="1">
            <a:spLocks noGrp="1"/>
          </p:cNvSpPr>
          <p:nvPr>
            <p:ph type="title"/>
          </p:nvPr>
        </p:nvSpPr>
        <p:spPr>
          <a:xfrm>
            <a:off x="844998" y="738620"/>
            <a:ext cx="8631374" cy="48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5400" dirty="0">
                <a:solidFill>
                  <a:schemeClr val="dk2"/>
                </a:solidFill>
                <a:latin typeface="Proxima Nova" panose="020B0604020202020204" charset="0"/>
              </a:rPr>
              <a:t>INTRODUCTION</a:t>
            </a:r>
            <a:endParaRPr sz="5400" dirty="0">
              <a:solidFill>
                <a:schemeClr val="dk2"/>
              </a:solidFill>
              <a:latin typeface="Proxima Nova" panose="020B0604020202020204" charset="0"/>
            </a:endParaRPr>
          </a:p>
        </p:txBody>
      </p:sp>
      <p:grpSp>
        <p:nvGrpSpPr>
          <p:cNvPr id="2" name="Google Shape;394;p38">
            <a:extLst>
              <a:ext uri="{FF2B5EF4-FFF2-40B4-BE49-F238E27FC236}">
                <a16:creationId xmlns:a16="http://schemas.microsoft.com/office/drawing/2014/main" id="{BBC1F486-C657-4C6E-C99F-610432AC4E3F}"/>
              </a:ext>
            </a:extLst>
          </p:cNvPr>
          <p:cNvGrpSpPr/>
          <p:nvPr/>
        </p:nvGrpSpPr>
        <p:grpSpPr>
          <a:xfrm>
            <a:off x="492651" y="306384"/>
            <a:ext cx="1437204" cy="1351672"/>
            <a:chOff x="3529650" y="1789300"/>
            <a:chExt cx="108800" cy="102325"/>
          </a:xfrm>
        </p:grpSpPr>
        <p:sp>
          <p:nvSpPr>
            <p:cNvPr id="3" name="Google Shape;395;p38">
              <a:extLst>
                <a:ext uri="{FF2B5EF4-FFF2-40B4-BE49-F238E27FC236}">
                  <a16:creationId xmlns:a16="http://schemas.microsoft.com/office/drawing/2014/main" id="{FB42B7DD-4035-3D29-5312-06975C79801F}"/>
                </a:ext>
              </a:extLst>
            </p:cNvPr>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6;p38">
              <a:extLst>
                <a:ext uri="{FF2B5EF4-FFF2-40B4-BE49-F238E27FC236}">
                  <a16:creationId xmlns:a16="http://schemas.microsoft.com/office/drawing/2014/main" id="{610804B4-147A-9AC5-2B67-5E7CBA15B72F}"/>
                </a:ext>
              </a:extLst>
            </p:cNvPr>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7;p38">
              <a:extLst>
                <a:ext uri="{FF2B5EF4-FFF2-40B4-BE49-F238E27FC236}">
                  <a16:creationId xmlns:a16="http://schemas.microsoft.com/office/drawing/2014/main" id="{2584448C-EF68-752A-CF87-FA2D09B6D34E}"/>
                </a:ext>
              </a:extLst>
            </p:cNvPr>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8;p38">
              <a:extLst>
                <a:ext uri="{FF2B5EF4-FFF2-40B4-BE49-F238E27FC236}">
                  <a16:creationId xmlns:a16="http://schemas.microsoft.com/office/drawing/2014/main" id="{A3CDF107-DD84-1717-34B6-FF1B5140B228}"/>
                </a:ext>
              </a:extLst>
            </p:cNvPr>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9;p38">
              <a:extLst>
                <a:ext uri="{FF2B5EF4-FFF2-40B4-BE49-F238E27FC236}">
                  <a16:creationId xmlns:a16="http://schemas.microsoft.com/office/drawing/2014/main" id="{B28FA9C8-FBDA-0D4B-C61A-6823BA6CC48F}"/>
                </a:ext>
              </a:extLst>
            </p:cNvPr>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0;p38">
              <a:extLst>
                <a:ext uri="{FF2B5EF4-FFF2-40B4-BE49-F238E27FC236}">
                  <a16:creationId xmlns:a16="http://schemas.microsoft.com/office/drawing/2014/main" id="{4AD41932-6680-0DD4-4C0D-88281E5A9780}"/>
                </a:ext>
              </a:extLst>
            </p:cNvPr>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1;p38">
              <a:extLst>
                <a:ext uri="{FF2B5EF4-FFF2-40B4-BE49-F238E27FC236}">
                  <a16:creationId xmlns:a16="http://schemas.microsoft.com/office/drawing/2014/main" id="{37109FA3-9B18-381A-B298-362269A95FD1}"/>
                </a:ext>
              </a:extLst>
            </p:cNvPr>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p38">
              <a:extLst>
                <a:ext uri="{FF2B5EF4-FFF2-40B4-BE49-F238E27FC236}">
                  <a16:creationId xmlns:a16="http://schemas.microsoft.com/office/drawing/2014/main" id="{451F1D75-4E4F-9A3B-5A86-EF592F389B3F}"/>
                </a:ext>
              </a:extLst>
            </p:cNvPr>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3;p38">
              <a:extLst>
                <a:ext uri="{FF2B5EF4-FFF2-40B4-BE49-F238E27FC236}">
                  <a16:creationId xmlns:a16="http://schemas.microsoft.com/office/drawing/2014/main" id="{A1FFCB47-14A8-9A9F-4BEC-B1F32D4038F3}"/>
                </a:ext>
              </a:extLst>
            </p:cNvPr>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p38">
              <a:extLst>
                <a:ext uri="{FF2B5EF4-FFF2-40B4-BE49-F238E27FC236}">
                  <a16:creationId xmlns:a16="http://schemas.microsoft.com/office/drawing/2014/main" id="{653BC308-BB13-2C91-8A2E-82DF776B8145}"/>
                </a:ext>
              </a:extLst>
            </p:cNvPr>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5;p38">
              <a:extLst>
                <a:ext uri="{FF2B5EF4-FFF2-40B4-BE49-F238E27FC236}">
                  <a16:creationId xmlns:a16="http://schemas.microsoft.com/office/drawing/2014/main" id="{B18D7415-A3C6-5777-732D-98E0FDCB59B3}"/>
                </a:ext>
              </a:extLst>
            </p:cNvPr>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6;p38">
              <a:extLst>
                <a:ext uri="{FF2B5EF4-FFF2-40B4-BE49-F238E27FC236}">
                  <a16:creationId xmlns:a16="http://schemas.microsoft.com/office/drawing/2014/main" id="{F7378DD7-4F41-B0DF-A7A3-7C6F3A4352EC}"/>
                </a:ext>
              </a:extLst>
            </p:cNvPr>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7;p38">
              <a:extLst>
                <a:ext uri="{FF2B5EF4-FFF2-40B4-BE49-F238E27FC236}">
                  <a16:creationId xmlns:a16="http://schemas.microsoft.com/office/drawing/2014/main" id="{6FE35A0A-43F7-1B95-32BC-7F963B19B410}"/>
                </a:ext>
              </a:extLst>
            </p:cNvPr>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8;p38">
              <a:extLst>
                <a:ext uri="{FF2B5EF4-FFF2-40B4-BE49-F238E27FC236}">
                  <a16:creationId xmlns:a16="http://schemas.microsoft.com/office/drawing/2014/main" id="{0B1F33F1-0DA9-BA40-8ADA-CB97621748F0}"/>
                </a:ext>
              </a:extLst>
            </p:cNvPr>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411;p38">
            <a:extLst>
              <a:ext uri="{FF2B5EF4-FFF2-40B4-BE49-F238E27FC236}">
                <a16:creationId xmlns:a16="http://schemas.microsoft.com/office/drawing/2014/main" id="{3ADE2ED2-F57D-7C1F-99D0-DD243E138728}"/>
              </a:ext>
            </a:extLst>
          </p:cNvPr>
          <p:cNvSpPr txBox="1">
            <a:spLocks/>
          </p:cNvSpPr>
          <p:nvPr/>
        </p:nvSpPr>
        <p:spPr>
          <a:xfrm>
            <a:off x="489641" y="554394"/>
            <a:ext cx="1340744"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6600" b="1" dirty="0">
                <a:solidFill>
                  <a:schemeClr val="bg2"/>
                </a:solidFill>
                <a:latin typeface="Julius Sans One" panose="020B0604020202020204" charset="0"/>
              </a:rPr>
              <a:t>01</a:t>
            </a:r>
          </a:p>
        </p:txBody>
      </p:sp>
    </p:spTree>
    <p:extLst>
      <p:ext uri="{BB962C8B-B14F-4D97-AF65-F5344CB8AC3E}">
        <p14:creationId xmlns:p14="http://schemas.microsoft.com/office/powerpoint/2010/main" val="4052906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8"/>
          <p:cNvPicPr preferRelativeResize="0"/>
          <p:nvPr/>
        </p:nvPicPr>
        <p:blipFill>
          <a:blip r:embed="rId3">
            <a:alphaModFix/>
          </a:blip>
          <a:stretch>
            <a:fillRect/>
          </a:stretch>
        </p:blipFill>
        <p:spPr>
          <a:xfrm>
            <a:off x="3638342" y="672576"/>
            <a:ext cx="2780052" cy="2266950"/>
          </a:xfrm>
          <a:prstGeom prst="rect">
            <a:avLst/>
          </a:prstGeom>
          <a:noFill/>
          <a:ln>
            <a:noFill/>
          </a:ln>
        </p:spPr>
      </p:pic>
      <p:grpSp>
        <p:nvGrpSpPr>
          <p:cNvPr id="394" name="Google Shape;394;p38"/>
          <p:cNvGrpSpPr/>
          <p:nvPr/>
        </p:nvGrpSpPr>
        <p:grpSpPr>
          <a:xfrm>
            <a:off x="734314" y="740835"/>
            <a:ext cx="1437204" cy="1351672"/>
            <a:chOff x="3529650" y="1789300"/>
            <a:chExt cx="108800" cy="102325"/>
          </a:xfrm>
        </p:grpSpPr>
        <p:sp>
          <p:nvSpPr>
            <p:cNvPr id="395" name="Google Shape;395;p38"/>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8"/>
          <p:cNvSpPr txBox="1">
            <a:spLocks noGrp="1"/>
          </p:cNvSpPr>
          <p:nvPr>
            <p:ph type="title"/>
          </p:nvPr>
        </p:nvSpPr>
        <p:spPr>
          <a:xfrm>
            <a:off x="2157308" y="-180788"/>
            <a:ext cx="6900244" cy="19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000" dirty="0">
                <a:latin typeface="Proxima Nova" panose="020B0604020202020204" charset="0"/>
              </a:rPr>
              <a:t>PROBLEM STATEMENT</a:t>
            </a:r>
            <a:endParaRPr sz="4000" dirty="0">
              <a:latin typeface="Proxima Nova" panose="020B0604020202020204" charset="0"/>
            </a:endParaRPr>
          </a:p>
        </p:txBody>
      </p:sp>
      <p:sp>
        <p:nvSpPr>
          <p:cNvPr id="411" name="Google Shape;411;p38"/>
          <p:cNvSpPr txBox="1">
            <a:spLocks noGrp="1"/>
          </p:cNvSpPr>
          <p:nvPr>
            <p:ph type="title" idx="2"/>
          </p:nvPr>
        </p:nvSpPr>
        <p:spPr>
          <a:xfrm>
            <a:off x="803690" y="980084"/>
            <a:ext cx="1340744"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412" name="Google Shape;412;p38"/>
          <p:cNvPicPr preferRelativeResize="0"/>
          <p:nvPr/>
        </p:nvPicPr>
        <p:blipFill>
          <a:blip r:embed="rId4">
            <a:alphaModFix/>
          </a:blip>
          <a:stretch>
            <a:fillRect/>
          </a:stretch>
        </p:blipFill>
        <p:spPr>
          <a:xfrm>
            <a:off x="5485549" y="3069594"/>
            <a:ext cx="1165176" cy="2132511"/>
          </a:xfrm>
          <a:prstGeom prst="rect">
            <a:avLst/>
          </a:prstGeom>
          <a:noFill/>
          <a:ln>
            <a:noFill/>
          </a:ln>
        </p:spPr>
      </p:pic>
      <p:pic>
        <p:nvPicPr>
          <p:cNvPr id="413" name="Google Shape;413;p38"/>
          <p:cNvPicPr preferRelativeResize="0"/>
          <p:nvPr/>
        </p:nvPicPr>
        <p:blipFill>
          <a:blip r:embed="rId5">
            <a:alphaModFix/>
          </a:blip>
          <a:stretch>
            <a:fillRect/>
          </a:stretch>
        </p:blipFill>
        <p:spPr>
          <a:xfrm>
            <a:off x="3982476" y="-730950"/>
            <a:ext cx="1990869" cy="2031524"/>
          </a:xfrm>
          <a:prstGeom prst="rect">
            <a:avLst/>
          </a:prstGeom>
          <a:noFill/>
          <a:ln>
            <a:noFill/>
          </a:ln>
        </p:spPr>
      </p:pic>
      <p:pic>
        <p:nvPicPr>
          <p:cNvPr id="414" name="Google Shape;414;p38"/>
          <p:cNvPicPr preferRelativeResize="0"/>
          <p:nvPr/>
        </p:nvPicPr>
        <p:blipFill>
          <a:blip r:embed="rId6">
            <a:alphaModFix/>
          </a:blip>
          <a:stretch>
            <a:fillRect/>
          </a:stretch>
        </p:blipFill>
        <p:spPr>
          <a:xfrm rot="411869">
            <a:off x="941046" y="2091553"/>
            <a:ext cx="1437202" cy="2805880"/>
          </a:xfrm>
          <a:prstGeom prst="rect">
            <a:avLst/>
          </a:prstGeom>
          <a:noFill/>
          <a:ln>
            <a:noFill/>
          </a:ln>
        </p:spPr>
      </p:pic>
      <p:pic>
        <p:nvPicPr>
          <p:cNvPr id="415" name="Google Shape;415;p38"/>
          <p:cNvPicPr preferRelativeResize="0"/>
          <p:nvPr/>
        </p:nvPicPr>
        <p:blipFill>
          <a:blip r:embed="rId7">
            <a:alphaModFix/>
          </a:blip>
          <a:stretch>
            <a:fillRect/>
          </a:stretch>
        </p:blipFill>
        <p:spPr>
          <a:xfrm rot="1302021">
            <a:off x="6493240" y="1339287"/>
            <a:ext cx="1570675" cy="2464926"/>
          </a:xfrm>
          <a:prstGeom prst="rect">
            <a:avLst/>
          </a:prstGeom>
          <a:noFill/>
          <a:ln>
            <a:noFill/>
          </a:ln>
        </p:spPr>
      </p:pic>
      <p:sp>
        <p:nvSpPr>
          <p:cNvPr id="2" name="Google Shape;410;p38">
            <a:extLst>
              <a:ext uri="{FF2B5EF4-FFF2-40B4-BE49-F238E27FC236}">
                <a16:creationId xmlns:a16="http://schemas.microsoft.com/office/drawing/2014/main" id="{B37E6759-B267-E7E4-4237-3719D67EFAAE}"/>
              </a:ext>
            </a:extLst>
          </p:cNvPr>
          <p:cNvSpPr txBox="1">
            <a:spLocks/>
          </p:cNvSpPr>
          <p:nvPr/>
        </p:nvSpPr>
        <p:spPr>
          <a:xfrm>
            <a:off x="2292926" y="2766921"/>
            <a:ext cx="4851459" cy="33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l" rtl="0">
              <a:lnSpc>
                <a:spcPct val="100000"/>
              </a:lnSpc>
              <a:spcBef>
                <a:spcPts val="0"/>
              </a:spcBef>
              <a:spcAft>
                <a:spcPts val="0"/>
              </a:spcAft>
              <a:buClr>
                <a:schemeClr val="dk1"/>
              </a:buClr>
              <a:buSzPts val="1500"/>
              <a:buFont typeface="Raleway"/>
              <a:buNone/>
              <a:defRPr sz="1500" b="0" i="0" u="none" strike="noStrike" cap="none">
                <a:solidFill>
                  <a:schemeClr val="dk1"/>
                </a:solidFill>
                <a:latin typeface="Raleway Medium"/>
                <a:ea typeface="Raleway Medium"/>
                <a:cs typeface="Raleway Medium"/>
                <a:sym typeface="Raleway Medium"/>
              </a:defRPr>
            </a:lvl1pPr>
            <a:lvl2pPr marL="914400" marR="0" lvl="1" indent="-330200" algn="ctr" rtl="0">
              <a:lnSpc>
                <a:spcPct val="100000"/>
              </a:lnSpc>
              <a:spcBef>
                <a:spcPts val="0"/>
              </a:spcBef>
              <a:spcAft>
                <a:spcPts val="0"/>
              </a:spcAft>
              <a:buClr>
                <a:schemeClr val="dk1"/>
              </a:buClr>
              <a:buSzPts val="1600"/>
              <a:buFont typeface="Cabin"/>
              <a:buNone/>
              <a:defRPr sz="1600" b="0" i="0" u="none" strike="noStrike" cap="none">
                <a:solidFill>
                  <a:schemeClr val="dk1"/>
                </a:solidFill>
                <a:latin typeface="Cabin"/>
                <a:ea typeface="Cabin"/>
                <a:cs typeface="Cabin"/>
                <a:sym typeface="Cabin"/>
              </a:defRPr>
            </a:lvl2pPr>
            <a:lvl3pPr marL="1371600" marR="0" lvl="2" indent="-330200" algn="ctr" rtl="0">
              <a:lnSpc>
                <a:spcPct val="100000"/>
              </a:lnSpc>
              <a:spcBef>
                <a:spcPts val="0"/>
              </a:spcBef>
              <a:spcAft>
                <a:spcPts val="0"/>
              </a:spcAft>
              <a:buClr>
                <a:schemeClr val="dk1"/>
              </a:buClr>
              <a:buSzPts val="1600"/>
              <a:buFont typeface="El Messiri"/>
              <a:buNone/>
              <a:defRPr sz="1600" b="0" i="0" u="none" strike="noStrike" cap="none">
                <a:solidFill>
                  <a:schemeClr val="dk1"/>
                </a:solidFill>
                <a:latin typeface="El Messiri"/>
                <a:ea typeface="El Messiri"/>
                <a:cs typeface="El Messiri"/>
                <a:sym typeface="El Messiri"/>
              </a:defRPr>
            </a:lvl3pPr>
            <a:lvl4pPr marL="1828800" marR="0" lvl="3" indent="-330200" algn="ctr" rtl="0">
              <a:lnSpc>
                <a:spcPct val="100000"/>
              </a:lnSpc>
              <a:spcBef>
                <a:spcPts val="0"/>
              </a:spcBef>
              <a:spcAft>
                <a:spcPts val="0"/>
              </a:spcAft>
              <a:buClr>
                <a:schemeClr val="dk1"/>
              </a:buClr>
              <a:buSzPts val="1600"/>
              <a:buFont typeface="El Messiri"/>
              <a:buNone/>
              <a:defRPr sz="1600" b="0" i="0" u="none" strike="noStrike" cap="none">
                <a:solidFill>
                  <a:schemeClr val="dk1"/>
                </a:solidFill>
                <a:latin typeface="El Messiri"/>
                <a:ea typeface="El Messiri"/>
                <a:cs typeface="El Messiri"/>
                <a:sym typeface="El Messiri"/>
              </a:defRPr>
            </a:lvl4pPr>
            <a:lvl5pPr marL="2286000" marR="0" lvl="4" indent="-330200" algn="ctr" rtl="0">
              <a:lnSpc>
                <a:spcPct val="100000"/>
              </a:lnSpc>
              <a:spcBef>
                <a:spcPts val="0"/>
              </a:spcBef>
              <a:spcAft>
                <a:spcPts val="0"/>
              </a:spcAft>
              <a:buClr>
                <a:schemeClr val="dk1"/>
              </a:buClr>
              <a:buSzPts val="1600"/>
              <a:buFont typeface="El Messiri"/>
              <a:buNone/>
              <a:defRPr sz="1600" b="0" i="0" u="none" strike="noStrike" cap="none">
                <a:solidFill>
                  <a:schemeClr val="dk1"/>
                </a:solidFill>
                <a:latin typeface="El Messiri"/>
                <a:ea typeface="El Messiri"/>
                <a:cs typeface="El Messiri"/>
                <a:sym typeface="El Messiri"/>
              </a:defRPr>
            </a:lvl5pPr>
            <a:lvl6pPr marL="2743200" marR="0" lvl="5" indent="-330200" algn="ctr" rtl="0">
              <a:lnSpc>
                <a:spcPct val="100000"/>
              </a:lnSpc>
              <a:spcBef>
                <a:spcPts val="0"/>
              </a:spcBef>
              <a:spcAft>
                <a:spcPts val="0"/>
              </a:spcAft>
              <a:buClr>
                <a:schemeClr val="dk1"/>
              </a:buClr>
              <a:buSzPts val="1600"/>
              <a:buFont typeface="El Messiri"/>
              <a:buNone/>
              <a:defRPr sz="1600" b="0" i="0" u="none" strike="noStrike" cap="none">
                <a:solidFill>
                  <a:schemeClr val="dk1"/>
                </a:solidFill>
                <a:latin typeface="El Messiri"/>
                <a:ea typeface="El Messiri"/>
                <a:cs typeface="El Messiri"/>
                <a:sym typeface="El Messiri"/>
              </a:defRPr>
            </a:lvl6pPr>
            <a:lvl7pPr marL="3200400" marR="0" lvl="6" indent="-330200" algn="ctr" rtl="0">
              <a:lnSpc>
                <a:spcPct val="100000"/>
              </a:lnSpc>
              <a:spcBef>
                <a:spcPts val="0"/>
              </a:spcBef>
              <a:spcAft>
                <a:spcPts val="0"/>
              </a:spcAft>
              <a:buClr>
                <a:schemeClr val="dk1"/>
              </a:buClr>
              <a:buSzPts val="1600"/>
              <a:buFont typeface="El Messiri"/>
              <a:buNone/>
              <a:defRPr sz="1600" b="0" i="0" u="none" strike="noStrike" cap="none">
                <a:solidFill>
                  <a:schemeClr val="dk1"/>
                </a:solidFill>
                <a:latin typeface="El Messiri"/>
                <a:ea typeface="El Messiri"/>
                <a:cs typeface="El Messiri"/>
                <a:sym typeface="El Messiri"/>
              </a:defRPr>
            </a:lvl7pPr>
            <a:lvl8pPr marL="3657600" marR="0" lvl="7" indent="-330200" algn="ctr" rtl="0">
              <a:lnSpc>
                <a:spcPct val="100000"/>
              </a:lnSpc>
              <a:spcBef>
                <a:spcPts val="0"/>
              </a:spcBef>
              <a:spcAft>
                <a:spcPts val="0"/>
              </a:spcAft>
              <a:buClr>
                <a:schemeClr val="dk1"/>
              </a:buClr>
              <a:buSzPts val="1600"/>
              <a:buFont typeface="El Messiri"/>
              <a:buNone/>
              <a:defRPr sz="1600" b="0" i="0" u="none" strike="noStrike" cap="none">
                <a:solidFill>
                  <a:schemeClr val="dk1"/>
                </a:solidFill>
                <a:latin typeface="El Messiri"/>
                <a:ea typeface="El Messiri"/>
                <a:cs typeface="El Messiri"/>
                <a:sym typeface="El Messiri"/>
              </a:defRPr>
            </a:lvl8pPr>
            <a:lvl9pPr marL="4114800" marR="0" lvl="8" indent="-330200" algn="ctr" rtl="0">
              <a:lnSpc>
                <a:spcPct val="100000"/>
              </a:lnSpc>
              <a:spcBef>
                <a:spcPts val="0"/>
              </a:spcBef>
              <a:spcAft>
                <a:spcPts val="0"/>
              </a:spcAft>
              <a:buClr>
                <a:schemeClr val="dk1"/>
              </a:buClr>
              <a:buSzPts val="1600"/>
              <a:buFont typeface="El Messiri"/>
              <a:buNone/>
              <a:defRPr sz="1600" b="0" i="0" u="none" strike="noStrike" cap="none">
                <a:solidFill>
                  <a:schemeClr val="dk1"/>
                </a:solidFill>
                <a:latin typeface="El Messiri"/>
                <a:ea typeface="El Messiri"/>
                <a:cs typeface="El Messiri"/>
                <a:sym typeface="El Messiri"/>
              </a:defRPr>
            </a:lvl9pPr>
          </a:lstStyle>
          <a:p>
            <a:pPr marL="285750" indent="-285750">
              <a:buFont typeface="Arial" panose="020B0604020202020204" pitchFamily="34" charset="0"/>
              <a:buChar char="•"/>
            </a:pPr>
            <a:r>
              <a:rPr lang="en-US" b="1" dirty="0">
                <a:solidFill>
                  <a:schemeClr val="bg2">
                    <a:lumMod val="75000"/>
                  </a:schemeClr>
                </a:solidFill>
                <a:latin typeface="Proxima Nova" panose="020B0604020202020204" charset="0"/>
              </a:rPr>
              <a:t>Wedding planning can be a complex and time-consuming process. Some of the challenges include Like Coordinating with multiple vendors such as caterers, photographers, florists, and decorators require effective communication and organization. </a:t>
            </a:r>
          </a:p>
          <a:p>
            <a:pPr marL="285750" indent="-285750">
              <a:buFont typeface="Arial" panose="020B0604020202020204" pitchFamily="34" charset="0"/>
              <a:buChar char="•"/>
            </a:pPr>
            <a:endParaRPr lang="en-US" b="1" dirty="0">
              <a:solidFill>
                <a:schemeClr val="bg2">
                  <a:lumMod val="75000"/>
                </a:schemeClr>
              </a:solidFill>
              <a:latin typeface="Proxima Nova" panose="020B0604020202020204" charset="0"/>
            </a:endParaRPr>
          </a:p>
          <a:p>
            <a:pPr marL="285750" indent="-285750">
              <a:buFont typeface="Arial" panose="020B0604020202020204" pitchFamily="34" charset="0"/>
              <a:buChar char="•"/>
            </a:pPr>
            <a:r>
              <a:rPr lang="en-US" b="1" dirty="0">
                <a:solidFill>
                  <a:schemeClr val="bg2">
                    <a:lumMod val="75000"/>
                  </a:schemeClr>
                </a:solidFill>
                <a:latin typeface="Proxima Nova" panose="020B0604020202020204" charset="0"/>
              </a:rPr>
              <a:t>Weddings often involve significant financial investments, and keeping track of expenses, payments, and invoices can be overwhelming.</a:t>
            </a:r>
          </a:p>
          <a:p>
            <a:pPr marL="285750" indent="-285750">
              <a:buFont typeface="Arial" panose="020B0604020202020204" pitchFamily="34" charset="0"/>
              <a:buChar char="•"/>
            </a:pPr>
            <a:endParaRPr lang="en-US" b="1" dirty="0">
              <a:solidFill>
                <a:schemeClr val="bg2">
                  <a:lumMod val="75000"/>
                </a:schemeClr>
              </a:solidFill>
              <a:latin typeface="Proxima Nova" panose="020B0604020202020204" charset="0"/>
            </a:endParaRPr>
          </a:p>
          <a:p>
            <a:pPr marL="285750" indent="-285750">
              <a:buFont typeface="Arial" panose="020B0604020202020204" pitchFamily="34" charset="0"/>
              <a:buChar char="•"/>
            </a:pPr>
            <a:r>
              <a:rPr lang="en-US" b="1" dirty="0">
                <a:solidFill>
                  <a:schemeClr val="bg2">
                    <a:lumMod val="75000"/>
                  </a:schemeClr>
                </a:solidFill>
                <a:latin typeface="Proxima Nova" panose="020B0604020202020204" charset="0"/>
              </a:rPr>
              <a:t>With numerous tasks to be completed within specific timelines, staying organized and ensuring everything is on track can be challenging.</a:t>
            </a:r>
          </a:p>
        </p:txBody>
      </p:sp>
    </p:spTree>
    <p:extLst>
      <p:ext uri="{BB962C8B-B14F-4D97-AF65-F5344CB8AC3E}">
        <p14:creationId xmlns:p14="http://schemas.microsoft.com/office/powerpoint/2010/main" val="2588894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8"/>
          <p:cNvPicPr preferRelativeResize="0"/>
          <p:nvPr/>
        </p:nvPicPr>
        <p:blipFill>
          <a:blip r:embed="rId3">
            <a:alphaModFix/>
          </a:blip>
          <a:stretch>
            <a:fillRect/>
          </a:stretch>
        </p:blipFill>
        <p:spPr>
          <a:xfrm>
            <a:off x="3638342" y="672576"/>
            <a:ext cx="2780052" cy="2266950"/>
          </a:xfrm>
          <a:prstGeom prst="rect">
            <a:avLst/>
          </a:prstGeom>
          <a:noFill/>
          <a:ln>
            <a:noFill/>
          </a:ln>
        </p:spPr>
      </p:pic>
      <p:grpSp>
        <p:nvGrpSpPr>
          <p:cNvPr id="394" name="Google Shape;394;p38"/>
          <p:cNvGrpSpPr/>
          <p:nvPr/>
        </p:nvGrpSpPr>
        <p:grpSpPr>
          <a:xfrm>
            <a:off x="734314" y="740835"/>
            <a:ext cx="1437204" cy="1351672"/>
            <a:chOff x="3529650" y="1789300"/>
            <a:chExt cx="108800" cy="102325"/>
          </a:xfrm>
        </p:grpSpPr>
        <p:sp>
          <p:nvSpPr>
            <p:cNvPr id="395" name="Google Shape;395;p38"/>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8"/>
          <p:cNvSpPr txBox="1">
            <a:spLocks noGrp="1"/>
          </p:cNvSpPr>
          <p:nvPr>
            <p:ph type="title"/>
          </p:nvPr>
        </p:nvSpPr>
        <p:spPr>
          <a:xfrm>
            <a:off x="2254752" y="-547826"/>
            <a:ext cx="6279566" cy="19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400" dirty="0">
                <a:latin typeface="Proxima Nova" panose="020B0604020202020204" charset="0"/>
              </a:rPr>
              <a:t>IMPLEMENTATION</a:t>
            </a:r>
            <a:endParaRPr sz="4400" dirty="0">
              <a:latin typeface="Proxima Nova" panose="020B0604020202020204" charset="0"/>
            </a:endParaRPr>
          </a:p>
        </p:txBody>
      </p:sp>
      <p:sp>
        <p:nvSpPr>
          <p:cNvPr id="411" name="Google Shape;411;p38"/>
          <p:cNvSpPr txBox="1">
            <a:spLocks noGrp="1"/>
          </p:cNvSpPr>
          <p:nvPr>
            <p:ph type="title" idx="2"/>
          </p:nvPr>
        </p:nvSpPr>
        <p:spPr>
          <a:xfrm>
            <a:off x="848275" y="995775"/>
            <a:ext cx="1317414"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412" name="Google Shape;412;p38"/>
          <p:cNvPicPr preferRelativeResize="0"/>
          <p:nvPr/>
        </p:nvPicPr>
        <p:blipFill>
          <a:blip r:embed="rId4">
            <a:alphaModFix/>
          </a:blip>
          <a:stretch>
            <a:fillRect/>
          </a:stretch>
        </p:blipFill>
        <p:spPr>
          <a:xfrm>
            <a:off x="5485549" y="3069594"/>
            <a:ext cx="1165176" cy="2132511"/>
          </a:xfrm>
          <a:prstGeom prst="rect">
            <a:avLst/>
          </a:prstGeom>
          <a:noFill/>
          <a:ln>
            <a:noFill/>
          </a:ln>
        </p:spPr>
      </p:pic>
      <p:pic>
        <p:nvPicPr>
          <p:cNvPr id="413" name="Google Shape;413;p38"/>
          <p:cNvPicPr preferRelativeResize="0"/>
          <p:nvPr/>
        </p:nvPicPr>
        <p:blipFill>
          <a:blip r:embed="rId5">
            <a:alphaModFix/>
          </a:blip>
          <a:stretch>
            <a:fillRect/>
          </a:stretch>
        </p:blipFill>
        <p:spPr>
          <a:xfrm>
            <a:off x="3982476" y="-730950"/>
            <a:ext cx="1990869" cy="2031524"/>
          </a:xfrm>
          <a:prstGeom prst="rect">
            <a:avLst/>
          </a:prstGeom>
          <a:noFill/>
          <a:ln>
            <a:noFill/>
          </a:ln>
        </p:spPr>
      </p:pic>
      <p:pic>
        <p:nvPicPr>
          <p:cNvPr id="414" name="Google Shape;414;p38"/>
          <p:cNvPicPr preferRelativeResize="0"/>
          <p:nvPr/>
        </p:nvPicPr>
        <p:blipFill>
          <a:blip r:embed="rId6">
            <a:alphaModFix/>
          </a:blip>
          <a:stretch>
            <a:fillRect/>
          </a:stretch>
        </p:blipFill>
        <p:spPr>
          <a:xfrm rot="411869">
            <a:off x="815946" y="2204336"/>
            <a:ext cx="1437202" cy="2805880"/>
          </a:xfrm>
          <a:prstGeom prst="rect">
            <a:avLst/>
          </a:prstGeom>
          <a:noFill/>
          <a:ln>
            <a:noFill/>
          </a:ln>
        </p:spPr>
      </p:pic>
      <p:pic>
        <p:nvPicPr>
          <p:cNvPr id="415" name="Google Shape;415;p38"/>
          <p:cNvPicPr preferRelativeResize="0"/>
          <p:nvPr/>
        </p:nvPicPr>
        <p:blipFill>
          <a:blip r:embed="rId7">
            <a:alphaModFix/>
          </a:blip>
          <a:stretch>
            <a:fillRect/>
          </a:stretch>
        </p:blipFill>
        <p:spPr>
          <a:xfrm rot="1302021">
            <a:off x="6773990" y="1313740"/>
            <a:ext cx="1570675" cy="2464926"/>
          </a:xfrm>
          <a:prstGeom prst="rect">
            <a:avLst/>
          </a:prstGeom>
          <a:noFill/>
          <a:ln>
            <a:noFill/>
          </a:ln>
        </p:spPr>
      </p:pic>
      <p:sp>
        <p:nvSpPr>
          <p:cNvPr id="3" name="Subtitle 2">
            <a:extLst>
              <a:ext uri="{FF2B5EF4-FFF2-40B4-BE49-F238E27FC236}">
                <a16:creationId xmlns:a16="http://schemas.microsoft.com/office/drawing/2014/main" id="{99829C66-AAF0-C2DE-0715-5CD4C01021FE}"/>
              </a:ext>
            </a:extLst>
          </p:cNvPr>
          <p:cNvSpPr>
            <a:spLocks noGrp="1"/>
          </p:cNvSpPr>
          <p:nvPr>
            <p:ph type="subTitle" idx="1"/>
          </p:nvPr>
        </p:nvSpPr>
        <p:spPr>
          <a:xfrm>
            <a:off x="2076079" y="2830699"/>
            <a:ext cx="5844236" cy="333900"/>
          </a:xfrm>
        </p:spPr>
        <p:txBody>
          <a:bodyPr/>
          <a:lstStyle/>
          <a:p>
            <a:pPr marL="419100" indent="-285750">
              <a:buFont typeface="Arial" panose="020B0604020202020204" pitchFamily="34" charset="0"/>
              <a:buChar char="•"/>
            </a:pPr>
            <a:r>
              <a:rPr lang="en-US" b="1" i="0" dirty="0">
                <a:solidFill>
                  <a:schemeClr val="bg2">
                    <a:lumMod val="75000"/>
                  </a:schemeClr>
                </a:solidFill>
                <a:effectLst/>
                <a:latin typeface="Proxima Nova" panose="020B0604020202020204" charset="0"/>
              </a:rPr>
              <a:t>The implementation of a Wedding Management System (WMS) using MySQL, PHP, JavaScript, and CSS involves utilizing each technology for specific purposes. SQL is used to create and manipulate the database tables, PHP handles the server-side logic and interaction with the database, JavaScript enhances user interactivity and provides dynamic content, and CSS handles the styling and layout of the web pages. </a:t>
            </a:r>
          </a:p>
          <a:p>
            <a:pPr marL="419100" indent="-285750">
              <a:buFont typeface="Arial" panose="020B0604020202020204" pitchFamily="34" charset="0"/>
              <a:buChar char="•"/>
            </a:pPr>
            <a:endParaRPr lang="en-US" b="1" i="0" dirty="0">
              <a:solidFill>
                <a:schemeClr val="bg2">
                  <a:lumMod val="75000"/>
                </a:schemeClr>
              </a:solidFill>
              <a:effectLst/>
              <a:latin typeface="Proxima Nova" panose="020B0604020202020204" charset="0"/>
            </a:endParaRPr>
          </a:p>
          <a:p>
            <a:pPr marL="419100" indent="-285750">
              <a:buFont typeface="Arial" panose="020B0604020202020204" pitchFamily="34" charset="0"/>
              <a:buChar char="•"/>
            </a:pPr>
            <a:r>
              <a:rPr lang="en-US" b="1" i="0" dirty="0">
                <a:solidFill>
                  <a:schemeClr val="bg2">
                    <a:lumMod val="75000"/>
                  </a:schemeClr>
                </a:solidFill>
                <a:effectLst/>
                <a:latin typeface="Proxima Nova" panose="020B0604020202020204" charset="0"/>
              </a:rPr>
              <a:t>These technologies work together to create a comprehensive and functional WMS, allowing for efficient management of guest information, vendor details, tasks, budgets, and more. </a:t>
            </a:r>
          </a:p>
          <a:p>
            <a:pPr marL="419100" indent="-285750">
              <a:buFont typeface="Arial" panose="020B0604020202020204" pitchFamily="34" charset="0"/>
              <a:buChar char="•"/>
            </a:pPr>
            <a:endParaRPr lang="en-US" b="1" dirty="0">
              <a:solidFill>
                <a:schemeClr val="bg2">
                  <a:lumMod val="75000"/>
                </a:schemeClr>
              </a:solidFill>
              <a:latin typeface="Proxima Nova" panose="020B0604020202020204" charset="0"/>
            </a:endParaRPr>
          </a:p>
          <a:p>
            <a:pPr marL="419100" indent="-285750">
              <a:buFont typeface="Arial" panose="020B0604020202020204" pitchFamily="34" charset="0"/>
              <a:buChar char="•"/>
            </a:pPr>
            <a:r>
              <a:rPr lang="en-US" b="1" i="0" dirty="0">
                <a:solidFill>
                  <a:schemeClr val="bg2">
                    <a:lumMod val="75000"/>
                  </a:schemeClr>
                </a:solidFill>
                <a:effectLst/>
                <a:latin typeface="Proxima Nova" panose="020B0604020202020204" charset="0"/>
              </a:rPr>
              <a:t>The combination of SQL, PHP, JavaScript, and CSS ensures a seamless and user-friendly experience for both wedding organizers and participants.</a:t>
            </a:r>
            <a:endParaRPr lang="en-IN" b="1" dirty="0">
              <a:solidFill>
                <a:schemeClr val="bg2">
                  <a:lumMod val="75000"/>
                </a:schemeClr>
              </a:solidFill>
              <a:latin typeface="Proxima Nova" panose="020B0604020202020204" charset="0"/>
            </a:endParaRPr>
          </a:p>
        </p:txBody>
      </p:sp>
    </p:spTree>
    <p:extLst>
      <p:ext uri="{BB962C8B-B14F-4D97-AF65-F5344CB8AC3E}">
        <p14:creationId xmlns:p14="http://schemas.microsoft.com/office/powerpoint/2010/main" val="4162682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8"/>
          <p:cNvPicPr preferRelativeResize="0"/>
          <p:nvPr/>
        </p:nvPicPr>
        <p:blipFill>
          <a:blip r:embed="rId3">
            <a:alphaModFix/>
          </a:blip>
          <a:stretch>
            <a:fillRect/>
          </a:stretch>
        </p:blipFill>
        <p:spPr>
          <a:xfrm>
            <a:off x="3638342" y="672576"/>
            <a:ext cx="2780052" cy="2266950"/>
          </a:xfrm>
          <a:prstGeom prst="rect">
            <a:avLst/>
          </a:prstGeom>
          <a:noFill/>
          <a:ln>
            <a:noFill/>
          </a:ln>
        </p:spPr>
      </p:pic>
      <p:grpSp>
        <p:nvGrpSpPr>
          <p:cNvPr id="394" name="Google Shape;394;p38"/>
          <p:cNvGrpSpPr/>
          <p:nvPr/>
        </p:nvGrpSpPr>
        <p:grpSpPr>
          <a:xfrm>
            <a:off x="734314" y="740835"/>
            <a:ext cx="1437204" cy="1351672"/>
            <a:chOff x="3529650" y="1789300"/>
            <a:chExt cx="108800" cy="102325"/>
          </a:xfrm>
        </p:grpSpPr>
        <p:sp>
          <p:nvSpPr>
            <p:cNvPr id="395" name="Google Shape;395;p38"/>
            <p:cNvSpPr/>
            <p:nvPr/>
          </p:nvSpPr>
          <p:spPr>
            <a:xfrm>
              <a:off x="3543625" y="1797150"/>
              <a:ext cx="94825" cy="92800"/>
            </a:xfrm>
            <a:custGeom>
              <a:avLst/>
              <a:gdLst/>
              <a:ahLst/>
              <a:cxnLst/>
              <a:rect l="l" t="t" r="r" b="b"/>
              <a:pathLst>
                <a:path w="3793" h="3712" extrusionOk="0">
                  <a:moveTo>
                    <a:pt x="2402" y="13"/>
                  </a:moveTo>
                  <a:cubicBezTo>
                    <a:pt x="2190" y="51"/>
                    <a:pt x="1961" y="0"/>
                    <a:pt x="1768" y="128"/>
                  </a:cubicBezTo>
                  <a:cubicBezTo>
                    <a:pt x="1667" y="348"/>
                    <a:pt x="1863" y="355"/>
                    <a:pt x="1990" y="385"/>
                  </a:cubicBezTo>
                  <a:cubicBezTo>
                    <a:pt x="2717" y="562"/>
                    <a:pt x="3225" y="1009"/>
                    <a:pt x="3370" y="1668"/>
                  </a:cubicBezTo>
                  <a:cubicBezTo>
                    <a:pt x="3512" y="2313"/>
                    <a:pt x="3177" y="2856"/>
                    <a:pt x="2558" y="3230"/>
                  </a:cubicBezTo>
                  <a:cubicBezTo>
                    <a:pt x="2729" y="3075"/>
                    <a:pt x="2886" y="2907"/>
                    <a:pt x="2747" y="2704"/>
                  </a:cubicBezTo>
                  <a:cubicBezTo>
                    <a:pt x="2634" y="2542"/>
                    <a:pt x="2561" y="2301"/>
                    <a:pt x="2289" y="2301"/>
                  </a:cubicBezTo>
                  <a:cubicBezTo>
                    <a:pt x="2267" y="2301"/>
                    <a:pt x="2243" y="2302"/>
                    <a:pt x="2217" y="2306"/>
                  </a:cubicBezTo>
                  <a:cubicBezTo>
                    <a:pt x="2186" y="2310"/>
                    <a:pt x="2155" y="2312"/>
                    <a:pt x="2125" y="2312"/>
                  </a:cubicBezTo>
                  <a:cubicBezTo>
                    <a:pt x="1883" y="2312"/>
                    <a:pt x="1695" y="2172"/>
                    <a:pt x="1516" y="2031"/>
                  </a:cubicBezTo>
                  <a:cubicBezTo>
                    <a:pt x="1288" y="1854"/>
                    <a:pt x="1051" y="1693"/>
                    <a:pt x="771" y="1594"/>
                  </a:cubicBezTo>
                  <a:cubicBezTo>
                    <a:pt x="761" y="1586"/>
                    <a:pt x="747" y="1585"/>
                    <a:pt x="732" y="1585"/>
                  </a:cubicBezTo>
                  <a:cubicBezTo>
                    <a:pt x="724" y="1585"/>
                    <a:pt x="716" y="1585"/>
                    <a:pt x="709" y="1585"/>
                  </a:cubicBezTo>
                  <a:cubicBezTo>
                    <a:pt x="690" y="1585"/>
                    <a:pt x="675" y="1582"/>
                    <a:pt x="675" y="1562"/>
                  </a:cubicBezTo>
                  <a:cubicBezTo>
                    <a:pt x="674" y="1551"/>
                    <a:pt x="686" y="1549"/>
                    <a:pt x="702" y="1549"/>
                  </a:cubicBezTo>
                  <a:cubicBezTo>
                    <a:pt x="707" y="1549"/>
                    <a:pt x="711" y="1550"/>
                    <a:pt x="716" y="1550"/>
                  </a:cubicBezTo>
                  <a:cubicBezTo>
                    <a:pt x="738" y="1550"/>
                    <a:pt x="764" y="1548"/>
                    <a:pt x="775" y="1526"/>
                  </a:cubicBezTo>
                  <a:cubicBezTo>
                    <a:pt x="811" y="1231"/>
                    <a:pt x="583" y="937"/>
                    <a:pt x="763" y="640"/>
                  </a:cubicBezTo>
                  <a:cubicBezTo>
                    <a:pt x="661" y="572"/>
                    <a:pt x="565" y="543"/>
                    <a:pt x="473" y="543"/>
                  </a:cubicBezTo>
                  <a:cubicBezTo>
                    <a:pt x="318" y="543"/>
                    <a:pt x="176" y="627"/>
                    <a:pt x="41" y="745"/>
                  </a:cubicBezTo>
                  <a:cubicBezTo>
                    <a:pt x="1" y="925"/>
                    <a:pt x="23" y="1108"/>
                    <a:pt x="15" y="1289"/>
                  </a:cubicBezTo>
                  <a:cubicBezTo>
                    <a:pt x="4" y="1521"/>
                    <a:pt x="35" y="1773"/>
                    <a:pt x="273" y="1890"/>
                  </a:cubicBezTo>
                  <a:cubicBezTo>
                    <a:pt x="610" y="2055"/>
                    <a:pt x="841" y="2329"/>
                    <a:pt x="1130" y="2542"/>
                  </a:cubicBezTo>
                  <a:cubicBezTo>
                    <a:pt x="1267" y="2687"/>
                    <a:pt x="1457" y="2725"/>
                    <a:pt x="1645" y="2765"/>
                  </a:cubicBezTo>
                  <a:cubicBezTo>
                    <a:pt x="1825" y="2832"/>
                    <a:pt x="1754" y="2947"/>
                    <a:pt x="1719" y="3067"/>
                  </a:cubicBezTo>
                  <a:cubicBezTo>
                    <a:pt x="1673" y="3225"/>
                    <a:pt x="1520" y="3358"/>
                    <a:pt x="1585" y="3542"/>
                  </a:cubicBezTo>
                  <a:cubicBezTo>
                    <a:pt x="1686" y="3685"/>
                    <a:pt x="1824" y="3711"/>
                    <a:pt x="1970" y="3711"/>
                  </a:cubicBezTo>
                  <a:cubicBezTo>
                    <a:pt x="2036" y="3711"/>
                    <a:pt x="2104" y="3706"/>
                    <a:pt x="2171" y="3704"/>
                  </a:cubicBezTo>
                  <a:cubicBezTo>
                    <a:pt x="2194" y="3700"/>
                    <a:pt x="2219" y="3698"/>
                    <a:pt x="2243" y="3696"/>
                  </a:cubicBezTo>
                  <a:cubicBezTo>
                    <a:pt x="2321" y="3690"/>
                    <a:pt x="2389" y="3666"/>
                    <a:pt x="2431" y="3598"/>
                  </a:cubicBezTo>
                  <a:lnTo>
                    <a:pt x="2432" y="3597"/>
                  </a:lnTo>
                  <a:lnTo>
                    <a:pt x="3004" y="3401"/>
                  </a:lnTo>
                  <a:cubicBezTo>
                    <a:pt x="3438" y="3080"/>
                    <a:pt x="3587" y="2612"/>
                    <a:pt x="3746" y="2145"/>
                  </a:cubicBezTo>
                  <a:cubicBezTo>
                    <a:pt x="3792" y="2009"/>
                    <a:pt x="3780" y="1884"/>
                    <a:pt x="3764" y="1744"/>
                  </a:cubicBezTo>
                  <a:cubicBezTo>
                    <a:pt x="3730" y="1449"/>
                    <a:pt x="3503" y="1214"/>
                    <a:pt x="3503" y="913"/>
                  </a:cubicBezTo>
                  <a:cubicBezTo>
                    <a:pt x="3475" y="877"/>
                    <a:pt x="3443" y="841"/>
                    <a:pt x="3409" y="810"/>
                  </a:cubicBezTo>
                  <a:lnTo>
                    <a:pt x="3407" y="812"/>
                  </a:lnTo>
                  <a:cubicBezTo>
                    <a:pt x="3179" y="426"/>
                    <a:pt x="2830" y="176"/>
                    <a:pt x="2402" y="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3628875" y="1817400"/>
              <a:ext cx="2350" cy="2600"/>
            </a:xfrm>
            <a:custGeom>
              <a:avLst/>
              <a:gdLst/>
              <a:ahLst/>
              <a:cxnLst/>
              <a:rect l="l" t="t" r="r" b="b"/>
              <a:pathLst>
                <a:path w="94" h="104" extrusionOk="0">
                  <a:moveTo>
                    <a:pt x="94" y="103"/>
                  </a:move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3584150" y="1887900"/>
              <a:ext cx="15550" cy="3725"/>
            </a:xfrm>
            <a:custGeom>
              <a:avLst/>
              <a:gdLst/>
              <a:ahLst/>
              <a:cxnLst/>
              <a:rect l="l" t="t" r="r" b="b"/>
              <a:pathLst>
                <a:path w="622" h="149" extrusionOk="0">
                  <a:moveTo>
                    <a:pt x="289" y="1"/>
                  </a:moveTo>
                  <a:cubicBezTo>
                    <a:pt x="192" y="1"/>
                    <a:pt x="95" y="19"/>
                    <a:pt x="0" y="66"/>
                  </a:cubicBezTo>
                  <a:cubicBezTo>
                    <a:pt x="84" y="132"/>
                    <a:pt x="174" y="148"/>
                    <a:pt x="267" y="148"/>
                  </a:cubicBezTo>
                  <a:cubicBezTo>
                    <a:pt x="352" y="148"/>
                    <a:pt x="439" y="135"/>
                    <a:pt x="525" y="135"/>
                  </a:cubicBezTo>
                  <a:cubicBezTo>
                    <a:pt x="551" y="135"/>
                    <a:pt x="577" y="136"/>
                    <a:pt x="602" y="139"/>
                  </a:cubicBezTo>
                  <a:cubicBezTo>
                    <a:pt x="608" y="114"/>
                    <a:pt x="614" y="90"/>
                    <a:pt x="622" y="66"/>
                  </a:cubicBezTo>
                  <a:lnTo>
                    <a:pt x="596" y="48"/>
                  </a:lnTo>
                  <a:cubicBezTo>
                    <a:pt x="493" y="21"/>
                    <a:pt x="391" y="1"/>
                    <a:pt x="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3555725" y="1798175"/>
              <a:ext cx="79700" cy="83125"/>
            </a:xfrm>
            <a:custGeom>
              <a:avLst/>
              <a:gdLst/>
              <a:ahLst/>
              <a:cxnLst/>
              <a:rect l="l" t="t" r="r" b="b"/>
              <a:pathLst>
                <a:path w="3188" h="3325" extrusionOk="0">
                  <a:moveTo>
                    <a:pt x="1120" y="0"/>
                  </a:moveTo>
                  <a:cubicBezTo>
                    <a:pt x="1078" y="8"/>
                    <a:pt x="1039" y="29"/>
                    <a:pt x="1010" y="62"/>
                  </a:cubicBezTo>
                  <a:cubicBezTo>
                    <a:pt x="938" y="156"/>
                    <a:pt x="988" y="295"/>
                    <a:pt x="884" y="379"/>
                  </a:cubicBezTo>
                  <a:cubicBezTo>
                    <a:pt x="656" y="433"/>
                    <a:pt x="384" y="407"/>
                    <a:pt x="269" y="675"/>
                  </a:cubicBezTo>
                  <a:cubicBezTo>
                    <a:pt x="134" y="694"/>
                    <a:pt x="0" y="716"/>
                    <a:pt x="43" y="894"/>
                  </a:cubicBezTo>
                  <a:cubicBezTo>
                    <a:pt x="78" y="1040"/>
                    <a:pt x="71" y="1198"/>
                    <a:pt x="199" y="1318"/>
                  </a:cubicBezTo>
                  <a:cubicBezTo>
                    <a:pt x="267" y="1382"/>
                    <a:pt x="248" y="1455"/>
                    <a:pt x="170" y="1511"/>
                  </a:cubicBezTo>
                  <a:cubicBezTo>
                    <a:pt x="286" y="1808"/>
                    <a:pt x="644" y="1802"/>
                    <a:pt x="854" y="1998"/>
                  </a:cubicBezTo>
                  <a:cubicBezTo>
                    <a:pt x="1064" y="2193"/>
                    <a:pt x="1290" y="2414"/>
                    <a:pt x="1602" y="2414"/>
                  </a:cubicBezTo>
                  <a:cubicBezTo>
                    <a:pt x="1685" y="2414"/>
                    <a:pt x="1773" y="2398"/>
                    <a:pt x="1870" y="2363"/>
                  </a:cubicBezTo>
                  <a:cubicBezTo>
                    <a:pt x="1883" y="2358"/>
                    <a:pt x="1896" y="2355"/>
                    <a:pt x="1909" y="2355"/>
                  </a:cubicBezTo>
                  <a:cubicBezTo>
                    <a:pt x="1972" y="2355"/>
                    <a:pt x="2021" y="2412"/>
                    <a:pt x="1999" y="2500"/>
                  </a:cubicBezTo>
                  <a:cubicBezTo>
                    <a:pt x="1984" y="2554"/>
                    <a:pt x="1940" y="2637"/>
                    <a:pt x="2025" y="2651"/>
                  </a:cubicBezTo>
                  <a:cubicBezTo>
                    <a:pt x="2449" y="2718"/>
                    <a:pt x="2153" y="2910"/>
                    <a:pt x="2088" y="3030"/>
                  </a:cubicBezTo>
                  <a:cubicBezTo>
                    <a:pt x="2031" y="3137"/>
                    <a:pt x="1843" y="3160"/>
                    <a:pt x="1820" y="3324"/>
                  </a:cubicBezTo>
                  <a:cubicBezTo>
                    <a:pt x="2537" y="3156"/>
                    <a:pt x="2797" y="2874"/>
                    <a:pt x="3017" y="2142"/>
                  </a:cubicBezTo>
                  <a:cubicBezTo>
                    <a:pt x="3188" y="1572"/>
                    <a:pt x="2930" y="1137"/>
                    <a:pt x="2529" y="794"/>
                  </a:cubicBezTo>
                  <a:cubicBezTo>
                    <a:pt x="2257" y="562"/>
                    <a:pt x="2021" y="203"/>
                    <a:pt x="1594" y="203"/>
                  </a:cubicBezTo>
                  <a:cubicBezTo>
                    <a:pt x="1533" y="203"/>
                    <a:pt x="1470" y="210"/>
                    <a:pt x="1401" y="225"/>
                  </a:cubicBezTo>
                  <a:cubicBezTo>
                    <a:pt x="1399" y="226"/>
                    <a:pt x="1397" y="226"/>
                    <a:pt x="1395" y="226"/>
                  </a:cubicBezTo>
                  <a:cubicBezTo>
                    <a:pt x="1356" y="226"/>
                    <a:pt x="1300" y="155"/>
                    <a:pt x="1252" y="121"/>
                  </a:cubicBezTo>
                  <a:cubicBezTo>
                    <a:pt x="1245" y="100"/>
                    <a:pt x="1238" y="81"/>
                    <a:pt x="1231" y="62"/>
                  </a:cubicBezTo>
                  <a:cubicBezTo>
                    <a:pt x="1202" y="28"/>
                    <a:pt x="1163" y="7"/>
                    <a:pt x="11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3538950" y="1789300"/>
              <a:ext cx="65350" cy="28475"/>
            </a:xfrm>
            <a:custGeom>
              <a:avLst/>
              <a:gdLst/>
              <a:ahLst/>
              <a:cxnLst/>
              <a:rect l="l" t="t" r="r" b="b"/>
              <a:pathLst>
                <a:path w="2614" h="1139" extrusionOk="0">
                  <a:moveTo>
                    <a:pt x="1428" y="1"/>
                  </a:moveTo>
                  <a:cubicBezTo>
                    <a:pt x="1110" y="1"/>
                    <a:pt x="817" y="118"/>
                    <a:pt x="560" y="399"/>
                  </a:cubicBezTo>
                  <a:cubicBezTo>
                    <a:pt x="530" y="434"/>
                    <a:pt x="480" y="450"/>
                    <a:pt x="439" y="474"/>
                  </a:cubicBezTo>
                  <a:cubicBezTo>
                    <a:pt x="356" y="623"/>
                    <a:pt x="138" y="607"/>
                    <a:pt x="52" y="751"/>
                  </a:cubicBezTo>
                  <a:cubicBezTo>
                    <a:pt x="164" y="859"/>
                    <a:pt x="0" y="1053"/>
                    <a:pt x="188" y="1138"/>
                  </a:cubicBezTo>
                  <a:lnTo>
                    <a:pt x="251" y="1121"/>
                  </a:lnTo>
                  <a:cubicBezTo>
                    <a:pt x="406" y="1061"/>
                    <a:pt x="555" y="965"/>
                    <a:pt x="717" y="965"/>
                  </a:cubicBezTo>
                  <a:cubicBezTo>
                    <a:pt x="788" y="965"/>
                    <a:pt x="862" y="983"/>
                    <a:pt x="939" y="1030"/>
                  </a:cubicBezTo>
                  <a:cubicBezTo>
                    <a:pt x="1131" y="936"/>
                    <a:pt x="1323" y="842"/>
                    <a:pt x="1542" y="842"/>
                  </a:cubicBezTo>
                  <a:cubicBezTo>
                    <a:pt x="1570" y="842"/>
                    <a:pt x="1599" y="844"/>
                    <a:pt x="1629" y="847"/>
                  </a:cubicBezTo>
                  <a:cubicBezTo>
                    <a:pt x="1792" y="729"/>
                    <a:pt x="1510" y="445"/>
                    <a:pt x="1823" y="383"/>
                  </a:cubicBezTo>
                  <a:cubicBezTo>
                    <a:pt x="1856" y="414"/>
                    <a:pt x="1893" y="441"/>
                    <a:pt x="1921" y="476"/>
                  </a:cubicBezTo>
                  <a:cubicBezTo>
                    <a:pt x="1955" y="471"/>
                    <a:pt x="1988" y="469"/>
                    <a:pt x="2022" y="469"/>
                  </a:cubicBezTo>
                  <a:cubicBezTo>
                    <a:pt x="2113" y="469"/>
                    <a:pt x="2206" y="482"/>
                    <a:pt x="2297" y="482"/>
                  </a:cubicBezTo>
                  <a:cubicBezTo>
                    <a:pt x="2407" y="482"/>
                    <a:pt x="2516" y="463"/>
                    <a:pt x="2614" y="380"/>
                  </a:cubicBezTo>
                  <a:cubicBezTo>
                    <a:pt x="2535" y="222"/>
                    <a:pt x="2307" y="343"/>
                    <a:pt x="2224" y="195"/>
                  </a:cubicBezTo>
                  <a:cubicBezTo>
                    <a:pt x="2145" y="189"/>
                    <a:pt x="2068" y="182"/>
                    <a:pt x="2017" y="114"/>
                  </a:cubicBezTo>
                  <a:cubicBezTo>
                    <a:pt x="1813" y="42"/>
                    <a:pt x="1616" y="1"/>
                    <a:pt x="1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3539825" y="1817300"/>
              <a:ext cx="36175" cy="58900"/>
            </a:xfrm>
            <a:custGeom>
              <a:avLst/>
              <a:gdLst/>
              <a:ahLst/>
              <a:cxnLst/>
              <a:rect l="l" t="t" r="r" b="b"/>
              <a:pathLst>
                <a:path w="1447" h="2356" extrusionOk="0">
                  <a:moveTo>
                    <a:pt x="217" y="1"/>
                  </a:moveTo>
                  <a:lnTo>
                    <a:pt x="215" y="7"/>
                  </a:lnTo>
                  <a:cubicBezTo>
                    <a:pt x="2" y="211"/>
                    <a:pt x="1" y="469"/>
                    <a:pt x="1" y="731"/>
                  </a:cubicBezTo>
                  <a:cubicBezTo>
                    <a:pt x="1" y="1106"/>
                    <a:pt x="27" y="1479"/>
                    <a:pt x="25" y="1854"/>
                  </a:cubicBezTo>
                  <a:cubicBezTo>
                    <a:pt x="120" y="2121"/>
                    <a:pt x="350" y="2242"/>
                    <a:pt x="607" y="2331"/>
                  </a:cubicBezTo>
                  <a:cubicBezTo>
                    <a:pt x="657" y="2219"/>
                    <a:pt x="703" y="2181"/>
                    <a:pt x="746" y="2181"/>
                  </a:cubicBezTo>
                  <a:cubicBezTo>
                    <a:pt x="833" y="2181"/>
                    <a:pt x="912" y="2334"/>
                    <a:pt x="998" y="2350"/>
                  </a:cubicBezTo>
                  <a:cubicBezTo>
                    <a:pt x="1014" y="2354"/>
                    <a:pt x="1030" y="2356"/>
                    <a:pt x="1047" y="2356"/>
                  </a:cubicBezTo>
                  <a:cubicBezTo>
                    <a:pt x="1075" y="2356"/>
                    <a:pt x="1103" y="2351"/>
                    <a:pt x="1129" y="2340"/>
                  </a:cubicBezTo>
                  <a:cubicBezTo>
                    <a:pt x="1253" y="2130"/>
                    <a:pt x="1446" y="1945"/>
                    <a:pt x="1397" y="1673"/>
                  </a:cubicBezTo>
                  <a:cubicBezTo>
                    <a:pt x="1122" y="1546"/>
                    <a:pt x="1048" y="1225"/>
                    <a:pt x="733" y="1115"/>
                  </a:cubicBezTo>
                  <a:cubicBezTo>
                    <a:pt x="310" y="968"/>
                    <a:pt x="256" y="845"/>
                    <a:pt x="290" y="425"/>
                  </a:cubicBezTo>
                  <a:cubicBezTo>
                    <a:pt x="301" y="275"/>
                    <a:pt x="362" y="125"/>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3551175" y="1866675"/>
              <a:ext cx="47875" cy="22900"/>
            </a:xfrm>
            <a:custGeom>
              <a:avLst/>
              <a:gdLst/>
              <a:ahLst/>
              <a:cxnLst/>
              <a:rect l="l" t="t" r="r" b="b"/>
              <a:pathLst>
                <a:path w="1915" h="916" extrusionOk="0">
                  <a:moveTo>
                    <a:pt x="158" y="1"/>
                  </a:moveTo>
                  <a:cubicBezTo>
                    <a:pt x="119" y="1"/>
                    <a:pt x="81" y="16"/>
                    <a:pt x="51" y="47"/>
                  </a:cubicBezTo>
                  <a:cubicBezTo>
                    <a:pt x="0" y="100"/>
                    <a:pt x="18" y="153"/>
                    <a:pt x="56" y="205"/>
                  </a:cubicBezTo>
                  <a:cubicBezTo>
                    <a:pt x="92" y="254"/>
                    <a:pt x="122" y="305"/>
                    <a:pt x="153" y="356"/>
                  </a:cubicBezTo>
                  <a:cubicBezTo>
                    <a:pt x="152" y="386"/>
                    <a:pt x="150" y="415"/>
                    <a:pt x="148" y="444"/>
                  </a:cubicBezTo>
                  <a:cubicBezTo>
                    <a:pt x="462" y="752"/>
                    <a:pt x="841" y="915"/>
                    <a:pt x="1293" y="915"/>
                  </a:cubicBezTo>
                  <a:cubicBezTo>
                    <a:pt x="1302" y="915"/>
                    <a:pt x="1311" y="915"/>
                    <a:pt x="1319" y="915"/>
                  </a:cubicBezTo>
                  <a:lnTo>
                    <a:pt x="1915" y="897"/>
                  </a:lnTo>
                  <a:cubicBezTo>
                    <a:pt x="1853" y="813"/>
                    <a:pt x="1766" y="811"/>
                    <a:pt x="1676" y="811"/>
                  </a:cubicBezTo>
                  <a:cubicBezTo>
                    <a:pt x="1670" y="811"/>
                    <a:pt x="1664" y="811"/>
                    <a:pt x="1658" y="811"/>
                  </a:cubicBezTo>
                  <a:cubicBezTo>
                    <a:pt x="1647" y="811"/>
                    <a:pt x="1636" y="811"/>
                    <a:pt x="1625" y="811"/>
                  </a:cubicBezTo>
                  <a:cubicBezTo>
                    <a:pt x="1518" y="808"/>
                    <a:pt x="1409" y="814"/>
                    <a:pt x="1336" y="718"/>
                  </a:cubicBezTo>
                  <a:cubicBezTo>
                    <a:pt x="1116" y="515"/>
                    <a:pt x="801" y="491"/>
                    <a:pt x="549" y="347"/>
                  </a:cubicBezTo>
                  <a:cubicBezTo>
                    <a:pt x="547" y="143"/>
                    <a:pt x="385" y="77"/>
                    <a:pt x="223" y="14"/>
                  </a:cubicBezTo>
                  <a:cubicBezTo>
                    <a:pt x="202" y="5"/>
                    <a:pt x="180" y="1"/>
                    <a:pt x="1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3567350" y="1859125"/>
              <a:ext cx="22250" cy="22150"/>
            </a:xfrm>
            <a:custGeom>
              <a:avLst/>
              <a:gdLst/>
              <a:ahLst/>
              <a:cxnLst/>
              <a:rect l="l" t="t" r="r" b="b"/>
              <a:pathLst>
                <a:path w="890" h="886" extrusionOk="0">
                  <a:moveTo>
                    <a:pt x="297" y="0"/>
                  </a:moveTo>
                  <a:cubicBezTo>
                    <a:pt x="40" y="335"/>
                    <a:pt x="38" y="340"/>
                    <a:pt x="0" y="648"/>
                  </a:cubicBezTo>
                  <a:cubicBezTo>
                    <a:pt x="87" y="798"/>
                    <a:pt x="205" y="885"/>
                    <a:pt x="341" y="885"/>
                  </a:cubicBezTo>
                  <a:cubicBezTo>
                    <a:pt x="411" y="885"/>
                    <a:pt x="486" y="862"/>
                    <a:pt x="564" y="812"/>
                  </a:cubicBezTo>
                  <a:cubicBezTo>
                    <a:pt x="803" y="659"/>
                    <a:pt x="890" y="437"/>
                    <a:pt x="691" y="184"/>
                  </a:cubicBezTo>
                  <a:cubicBezTo>
                    <a:pt x="552" y="137"/>
                    <a:pt x="388" y="138"/>
                    <a:pt x="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3564875" y="1863725"/>
              <a:ext cx="28300" cy="20875"/>
            </a:xfrm>
            <a:custGeom>
              <a:avLst/>
              <a:gdLst/>
              <a:ahLst/>
              <a:cxnLst/>
              <a:rect l="l" t="t" r="r" b="b"/>
              <a:pathLst>
                <a:path w="1132" h="835" extrusionOk="0">
                  <a:moveTo>
                    <a:pt x="789" y="0"/>
                  </a:moveTo>
                  <a:cubicBezTo>
                    <a:pt x="778" y="412"/>
                    <a:pt x="691" y="604"/>
                    <a:pt x="489" y="604"/>
                  </a:cubicBezTo>
                  <a:cubicBezTo>
                    <a:pt x="389" y="604"/>
                    <a:pt x="261" y="557"/>
                    <a:pt x="99" y="464"/>
                  </a:cubicBezTo>
                  <a:lnTo>
                    <a:pt x="0" y="464"/>
                  </a:lnTo>
                  <a:cubicBezTo>
                    <a:pt x="166" y="770"/>
                    <a:pt x="481" y="796"/>
                    <a:pt x="788" y="835"/>
                  </a:cubicBezTo>
                  <a:cubicBezTo>
                    <a:pt x="869" y="673"/>
                    <a:pt x="959" y="515"/>
                    <a:pt x="1031" y="350"/>
                  </a:cubicBezTo>
                  <a:cubicBezTo>
                    <a:pt x="1131" y="124"/>
                    <a:pt x="1101" y="88"/>
                    <a:pt x="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3603375" y="1886075"/>
              <a:ext cx="1075" cy="1025"/>
            </a:xfrm>
            <a:custGeom>
              <a:avLst/>
              <a:gdLst/>
              <a:ahLst/>
              <a:cxnLst/>
              <a:rect l="l" t="t" r="r" b="b"/>
              <a:pathLst>
                <a:path w="43" h="41" extrusionOk="0">
                  <a:moveTo>
                    <a:pt x="14" y="0"/>
                  </a:moveTo>
                  <a:cubicBezTo>
                    <a:pt x="9" y="0"/>
                    <a:pt x="5" y="6"/>
                    <a:pt x="2" y="18"/>
                  </a:cubicBezTo>
                  <a:cubicBezTo>
                    <a:pt x="0" y="24"/>
                    <a:pt x="27" y="33"/>
                    <a:pt x="41" y="41"/>
                  </a:cubicBezTo>
                  <a:lnTo>
                    <a:pt x="42" y="40"/>
                  </a:lnTo>
                  <a:cubicBezTo>
                    <a:pt x="31" y="14"/>
                    <a:pt x="21" y="0"/>
                    <a:pt x="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3559025" y="1835000"/>
              <a:ext cx="975" cy="950"/>
            </a:xfrm>
            <a:custGeom>
              <a:avLst/>
              <a:gdLst/>
              <a:ahLst/>
              <a:cxnLst/>
              <a:rect l="l" t="t" r="r" b="b"/>
              <a:pathLst>
                <a:path w="39" h="38" extrusionOk="0">
                  <a:moveTo>
                    <a:pt x="13" y="1"/>
                  </a:moveTo>
                  <a:cubicBezTo>
                    <a:pt x="8" y="1"/>
                    <a:pt x="4" y="6"/>
                    <a:pt x="2" y="18"/>
                  </a:cubicBezTo>
                  <a:cubicBezTo>
                    <a:pt x="1" y="22"/>
                    <a:pt x="24" y="30"/>
                    <a:pt x="38" y="38"/>
                  </a:cubicBezTo>
                  <a:cubicBezTo>
                    <a:pt x="29" y="13"/>
                    <a:pt x="20" y="1"/>
                    <a:pt x="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3529650" y="1808075"/>
              <a:ext cx="15800" cy="55625"/>
            </a:xfrm>
            <a:custGeom>
              <a:avLst/>
              <a:gdLst/>
              <a:ahLst/>
              <a:cxnLst/>
              <a:rect l="l" t="t" r="r" b="b"/>
              <a:pathLst>
                <a:path w="632" h="2225" extrusionOk="0">
                  <a:moveTo>
                    <a:pt x="424" y="0"/>
                  </a:moveTo>
                  <a:lnTo>
                    <a:pt x="138" y="469"/>
                  </a:lnTo>
                  <a:cubicBezTo>
                    <a:pt x="1" y="975"/>
                    <a:pt x="79" y="1459"/>
                    <a:pt x="311" y="1926"/>
                  </a:cubicBezTo>
                  <a:cubicBezTo>
                    <a:pt x="358" y="2022"/>
                    <a:pt x="392" y="2124"/>
                    <a:pt x="432" y="2224"/>
                  </a:cubicBezTo>
                  <a:cubicBezTo>
                    <a:pt x="518" y="2160"/>
                    <a:pt x="513" y="2068"/>
                    <a:pt x="525" y="1978"/>
                  </a:cubicBezTo>
                  <a:cubicBezTo>
                    <a:pt x="601" y="1446"/>
                    <a:pt x="515" y="906"/>
                    <a:pt x="622" y="376"/>
                  </a:cubicBezTo>
                  <a:cubicBezTo>
                    <a:pt x="552" y="327"/>
                    <a:pt x="536" y="266"/>
                    <a:pt x="571" y="191"/>
                  </a:cubicBezTo>
                  <a:cubicBezTo>
                    <a:pt x="632" y="54"/>
                    <a:pt x="550" y="12"/>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3579475" y="1797525"/>
              <a:ext cx="5100" cy="12975"/>
            </a:xfrm>
            <a:custGeom>
              <a:avLst/>
              <a:gdLst/>
              <a:ahLst/>
              <a:cxnLst/>
              <a:rect l="l" t="t" r="r" b="b"/>
              <a:pathLst>
                <a:path w="204" h="519" extrusionOk="0">
                  <a:moveTo>
                    <a:pt x="99" y="0"/>
                  </a:moveTo>
                  <a:cubicBezTo>
                    <a:pt x="53" y="0"/>
                    <a:pt x="24" y="42"/>
                    <a:pt x="16" y="114"/>
                  </a:cubicBezTo>
                  <a:cubicBezTo>
                    <a:pt x="0" y="247"/>
                    <a:pt x="10" y="384"/>
                    <a:pt x="8" y="518"/>
                  </a:cubicBezTo>
                  <a:cubicBezTo>
                    <a:pt x="95" y="508"/>
                    <a:pt x="158" y="482"/>
                    <a:pt x="130" y="378"/>
                  </a:cubicBezTo>
                  <a:cubicBezTo>
                    <a:pt x="99" y="260"/>
                    <a:pt x="76" y="141"/>
                    <a:pt x="204" y="54"/>
                  </a:cubicBezTo>
                  <a:cubicBezTo>
                    <a:pt x="163" y="18"/>
                    <a:pt x="12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3584550" y="1798875"/>
              <a:ext cx="2475" cy="2325"/>
            </a:xfrm>
            <a:custGeom>
              <a:avLst/>
              <a:gdLst/>
              <a:ahLst/>
              <a:cxnLst/>
              <a:rect l="l" t="t" r="r" b="b"/>
              <a:pathLst>
                <a:path w="99" h="93" extrusionOk="0">
                  <a:moveTo>
                    <a:pt x="1" y="0"/>
                  </a:moveTo>
                  <a:lnTo>
                    <a:pt x="99" y="9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8"/>
          <p:cNvSpPr txBox="1">
            <a:spLocks noGrp="1"/>
          </p:cNvSpPr>
          <p:nvPr>
            <p:ph type="title"/>
          </p:nvPr>
        </p:nvSpPr>
        <p:spPr>
          <a:xfrm>
            <a:off x="2252954" y="-185572"/>
            <a:ext cx="6279566" cy="194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400" dirty="0">
                <a:latin typeface="Proxima Nova" panose="020B0604020202020204" charset="0"/>
              </a:rPr>
              <a:t>DESIGN</a:t>
            </a:r>
            <a:endParaRPr sz="4400" dirty="0">
              <a:latin typeface="Proxima Nova" panose="020B0604020202020204" charset="0"/>
            </a:endParaRPr>
          </a:p>
        </p:txBody>
      </p:sp>
      <p:sp>
        <p:nvSpPr>
          <p:cNvPr id="411" name="Google Shape;411;p38"/>
          <p:cNvSpPr txBox="1">
            <a:spLocks noGrp="1"/>
          </p:cNvSpPr>
          <p:nvPr>
            <p:ph type="title" idx="2"/>
          </p:nvPr>
        </p:nvSpPr>
        <p:spPr>
          <a:xfrm>
            <a:off x="761010" y="988515"/>
            <a:ext cx="1404679"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412" name="Google Shape;412;p38"/>
          <p:cNvPicPr preferRelativeResize="0"/>
          <p:nvPr/>
        </p:nvPicPr>
        <p:blipFill>
          <a:blip r:embed="rId4">
            <a:alphaModFix/>
          </a:blip>
          <a:stretch>
            <a:fillRect/>
          </a:stretch>
        </p:blipFill>
        <p:spPr>
          <a:xfrm>
            <a:off x="5485549" y="3069594"/>
            <a:ext cx="1165176" cy="2132511"/>
          </a:xfrm>
          <a:prstGeom prst="rect">
            <a:avLst/>
          </a:prstGeom>
          <a:noFill/>
          <a:ln>
            <a:noFill/>
          </a:ln>
        </p:spPr>
      </p:pic>
      <p:pic>
        <p:nvPicPr>
          <p:cNvPr id="413" name="Google Shape;413;p38"/>
          <p:cNvPicPr preferRelativeResize="0"/>
          <p:nvPr/>
        </p:nvPicPr>
        <p:blipFill>
          <a:blip r:embed="rId5">
            <a:alphaModFix/>
          </a:blip>
          <a:stretch>
            <a:fillRect/>
          </a:stretch>
        </p:blipFill>
        <p:spPr>
          <a:xfrm>
            <a:off x="3982476" y="-730950"/>
            <a:ext cx="1990869" cy="2031524"/>
          </a:xfrm>
          <a:prstGeom prst="rect">
            <a:avLst/>
          </a:prstGeom>
          <a:noFill/>
          <a:ln>
            <a:noFill/>
          </a:ln>
        </p:spPr>
      </p:pic>
      <p:pic>
        <p:nvPicPr>
          <p:cNvPr id="414" name="Google Shape;414;p38"/>
          <p:cNvPicPr preferRelativeResize="0"/>
          <p:nvPr/>
        </p:nvPicPr>
        <p:blipFill>
          <a:blip r:embed="rId6">
            <a:alphaModFix/>
          </a:blip>
          <a:stretch>
            <a:fillRect/>
          </a:stretch>
        </p:blipFill>
        <p:spPr>
          <a:xfrm rot="411869">
            <a:off x="815946" y="2204336"/>
            <a:ext cx="1437202" cy="2805880"/>
          </a:xfrm>
          <a:prstGeom prst="rect">
            <a:avLst/>
          </a:prstGeom>
          <a:noFill/>
          <a:ln>
            <a:noFill/>
          </a:ln>
        </p:spPr>
      </p:pic>
      <p:pic>
        <p:nvPicPr>
          <p:cNvPr id="415" name="Google Shape;415;p38"/>
          <p:cNvPicPr preferRelativeResize="0"/>
          <p:nvPr/>
        </p:nvPicPr>
        <p:blipFill>
          <a:blip r:embed="rId7">
            <a:alphaModFix/>
          </a:blip>
          <a:stretch>
            <a:fillRect/>
          </a:stretch>
        </p:blipFill>
        <p:spPr>
          <a:xfrm rot="1302021">
            <a:off x="6773990" y="1313740"/>
            <a:ext cx="1570675" cy="2464926"/>
          </a:xfrm>
          <a:prstGeom prst="rect">
            <a:avLst/>
          </a:prstGeom>
          <a:noFill/>
          <a:ln>
            <a:noFill/>
          </a:ln>
        </p:spPr>
      </p:pic>
      <p:pic>
        <p:nvPicPr>
          <p:cNvPr id="4" name="image10.jpeg">
            <a:extLst>
              <a:ext uri="{FF2B5EF4-FFF2-40B4-BE49-F238E27FC236}">
                <a16:creationId xmlns:a16="http://schemas.microsoft.com/office/drawing/2014/main" id="{1C57E128-0970-BFCA-F34F-2377C5576AC6}"/>
              </a:ext>
            </a:extLst>
          </p:cNvPr>
          <p:cNvPicPr>
            <a:picLocks noChangeAspect="1"/>
          </p:cNvPicPr>
          <p:nvPr/>
        </p:nvPicPr>
        <p:blipFill rotWithShape="1">
          <a:blip r:embed="rId8" cstate="print"/>
          <a:srcRect b="4012"/>
          <a:stretch/>
        </p:blipFill>
        <p:spPr>
          <a:xfrm>
            <a:off x="2086646" y="1540329"/>
            <a:ext cx="5991225" cy="31286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94E48D9C-17C3-D462-F648-68AE924B890A}"/>
              </a:ext>
            </a:extLst>
          </p:cNvPr>
          <p:cNvSpPr txBox="1"/>
          <p:nvPr/>
        </p:nvSpPr>
        <p:spPr>
          <a:xfrm>
            <a:off x="4453048" y="1143152"/>
            <a:ext cx="2197677" cy="307777"/>
          </a:xfrm>
          <a:prstGeom prst="rect">
            <a:avLst/>
          </a:prstGeom>
          <a:noFill/>
        </p:spPr>
        <p:txBody>
          <a:bodyPr wrap="square" rtlCol="0">
            <a:spAutoFit/>
          </a:bodyPr>
          <a:lstStyle/>
          <a:p>
            <a:r>
              <a:rPr lang="en-IN" b="1" dirty="0">
                <a:solidFill>
                  <a:schemeClr val="tx2">
                    <a:lumMod val="10000"/>
                  </a:schemeClr>
                </a:solidFill>
                <a:latin typeface="Proxima Nova" panose="020B0604020202020204" charset="0"/>
              </a:rPr>
              <a:t>HOME PAGE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8" name="image11.jpeg">
            <a:extLst>
              <a:ext uri="{FF2B5EF4-FFF2-40B4-BE49-F238E27FC236}">
                <a16:creationId xmlns:a16="http://schemas.microsoft.com/office/drawing/2014/main" id="{6D6144F5-A2A4-9F1D-EB14-3E7236B4827D}"/>
              </a:ext>
            </a:extLst>
          </p:cNvPr>
          <p:cNvPicPr>
            <a:picLocks noChangeAspect="1"/>
          </p:cNvPicPr>
          <p:nvPr/>
        </p:nvPicPr>
        <p:blipFill rotWithShape="1">
          <a:blip r:embed="rId3" cstate="print"/>
          <a:srcRect l="26650" t="11865" r="26640" b="18926"/>
          <a:stretch/>
        </p:blipFill>
        <p:spPr>
          <a:xfrm>
            <a:off x="130629" y="65314"/>
            <a:ext cx="2429691" cy="1600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25.jpeg">
            <a:extLst>
              <a:ext uri="{FF2B5EF4-FFF2-40B4-BE49-F238E27FC236}">
                <a16:creationId xmlns:a16="http://schemas.microsoft.com/office/drawing/2014/main" id="{3D71ACFE-93A0-EB5D-5E2F-A8CB76B42671}"/>
              </a:ext>
            </a:extLst>
          </p:cNvPr>
          <p:cNvPicPr>
            <a:picLocks noChangeAspect="1"/>
          </p:cNvPicPr>
          <p:nvPr/>
        </p:nvPicPr>
        <p:blipFill rotWithShape="1">
          <a:blip r:embed="rId4" cstate="print"/>
          <a:srcRect l="26270" t="2449" r="26293" b="9358"/>
          <a:stretch/>
        </p:blipFill>
        <p:spPr>
          <a:xfrm>
            <a:off x="2783977" y="47352"/>
            <a:ext cx="2168434" cy="2031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13.jpeg">
            <a:extLst>
              <a:ext uri="{FF2B5EF4-FFF2-40B4-BE49-F238E27FC236}">
                <a16:creationId xmlns:a16="http://schemas.microsoft.com/office/drawing/2014/main" id="{F1976B2F-1731-ABBF-D2E0-BE0613894641}"/>
              </a:ext>
            </a:extLst>
          </p:cNvPr>
          <p:cNvPicPr>
            <a:picLocks noChangeAspect="1"/>
          </p:cNvPicPr>
          <p:nvPr/>
        </p:nvPicPr>
        <p:blipFill rotWithShape="1">
          <a:blip r:embed="rId5" cstate="print"/>
          <a:srcRect b="16032"/>
          <a:stretch/>
        </p:blipFill>
        <p:spPr>
          <a:xfrm>
            <a:off x="130629" y="2571750"/>
            <a:ext cx="5410836" cy="23774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25.jpeg">
            <a:extLst>
              <a:ext uri="{FF2B5EF4-FFF2-40B4-BE49-F238E27FC236}">
                <a16:creationId xmlns:a16="http://schemas.microsoft.com/office/drawing/2014/main" id="{DA8F887F-B538-E3AB-1CCC-B52054EF6882}"/>
              </a:ext>
            </a:extLst>
          </p:cNvPr>
          <p:cNvPicPr>
            <a:picLocks noChangeAspect="1"/>
          </p:cNvPicPr>
          <p:nvPr/>
        </p:nvPicPr>
        <p:blipFill rotWithShape="1">
          <a:blip r:embed="rId4" cstate="print"/>
          <a:srcRect l="26125" t="1802" r="25580" b="8634"/>
          <a:stretch/>
        </p:blipFill>
        <p:spPr>
          <a:xfrm>
            <a:off x="5708468" y="65314"/>
            <a:ext cx="2893423" cy="27105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D95A7-736D-8EBE-DD73-A31B034AF956}"/>
              </a:ext>
            </a:extLst>
          </p:cNvPr>
          <p:cNvSpPr>
            <a:spLocks noGrp="1"/>
          </p:cNvSpPr>
          <p:nvPr>
            <p:ph type="title"/>
          </p:nvPr>
        </p:nvSpPr>
        <p:spPr>
          <a:xfrm>
            <a:off x="720000" y="382233"/>
            <a:ext cx="7704000" cy="482700"/>
          </a:xfrm>
        </p:spPr>
        <p:txBody>
          <a:bodyPr/>
          <a:lstStyle/>
          <a:p>
            <a:r>
              <a:rPr lang="en-IN" dirty="0">
                <a:latin typeface="Proxima Nova" panose="020B0604020202020204" charset="0"/>
              </a:rPr>
              <a:t>ER-DIAGRAM</a:t>
            </a:r>
          </a:p>
        </p:txBody>
      </p:sp>
      <p:pic>
        <p:nvPicPr>
          <p:cNvPr id="5" name="Picture 4">
            <a:extLst>
              <a:ext uri="{FF2B5EF4-FFF2-40B4-BE49-F238E27FC236}">
                <a16:creationId xmlns:a16="http://schemas.microsoft.com/office/drawing/2014/main" id="{CAC0CCA7-4E86-8B8F-9B41-09B813932AA7}"/>
              </a:ext>
            </a:extLst>
          </p:cNvPr>
          <p:cNvPicPr>
            <a:picLocks noChangeAspect="1"/>
          </p:cNvPicPr>
          <p:nvPr/>
        </p:nvPicPr>
        <p:blipFill>
          <a:blip r:embed="rId2"/>
          <a:stretch>
            <a:fillRect/>
          </a:stretch>
        </p:blipFill>
        <p:spPr>
          <a:xfrm>
            <a:off x="2151319" y="864933"/>
            <a:ext cx="4745869" cy="40271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4" name="Straight Connector 3">
            <a:extLst>
              <a:ext uri="{FF2B5EF4-FFF2-40B4-BE49-F238E27FC236}">
                <a16:creationId xmlns:a16="http://schemas.microsoft.com/office/drawing/2014/main" id="{0F60BB57-04F0-4070-0499-C64A2DE1A146}"/>
              </a:ext>
            </a:extLst>
          </p:cNvPr>
          <p:cNvCxnSpPr/>
          <p:nvPr/>
        </p:nvCxnSpPr>
        <p:spPr>
          <a:xfrm>
            <a:off x="3193869" y="1136469"/>
            <a:ext cx="7184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354831"/>
      </p:ext>
    </p:extLst>
  </p:cSld>
  <p:clrMapOvr>
    <a:masterClrMapping/>
  </p:clrMapOvr>
</p:sld>
</file>

<file path=ppt/theme/theme1.xml><?xml version="1.0" encoding="utf-8"?>
<a:theme xmlns:a="http://schemas.openxmlformats.org/drawingml/2006/main" name="Special Wedding Meeting by Slidesgo">
  <a:themeElements>
    <a:clrScheme name="Simple Light">
      <a:dk1>
        <a:srgbClr val="4D4437"/>
      </a:dk1>
      <a:lt1>
        <a:srgbClr val="F7F4EC"/>
      </a:lt1>
      <a:dk2>
        <a:srgbClr val="6A4D4F"/>
      </a:dk2>
      <a:lt2>
        <a:srgbClr val="CAD6D2"/>
      </a:lt2>
      <a:accent1>
        <a:srgbClr val="DFAEB2"/>
      </a:accent1>
      <a:accent2>
        <a:srgbClr val="F9DDDA"/>
      </a:accent2>
      <a:accent3>
        <a:srgbClr val="D6E4E7"/>
      </a:accent3>
      <a:accent4>
        <a:srgbClr val="D7CDC1"/>
      </a:accent4>
      <a:accent5>
        <a:srgbClr val="FFFFFF"/>
      </a:accent5>
      <a:accent6>
        <a:srgbClr val="FFFFFF"/>
      </a:accent6>
      <a:hlink>
        <a:srgbClr val="6A4D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TotalTime>
  <Words>676</Words>
  <Application>Microsoft Office PowerPoint</Application>
  <PresentationFormat>On-screen Show (16:9)</PresentationFormat>
  <Paragraphs>66</Paragraphs>
  <Slides>14</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Julius Sans One</vt:lpstr>
      <vt:lpstr>Cabin</vt:lpstr>
      <vt:lpstr>Raleway Medium</vt:lpstr>
      <vt:lpstr>Roboto Condensed Light</vt:lpstr>
      <vt:lpstr>Raleway</vt:lpstr>
      <vt:lpstr>El Messiri</vt:lpstr>
      <vt:lpstr>Arial</vt:lpstr>
      <vt:lpstr>Söhne</vt:lpstr>
      <vt:lpstr>Lato</vt:lpstr>
      <vt:lpstr>Proxima Nova</vt:lpstr>
      <vt:lpstr>Bebas Neue</vt:lpstr>
      <vt:lpstr>Special Wedding Meeting by Slidesgo</vt:lpstr>
      <vt:lpstr>WEDDING MANAGEMENT SYSTEM </vt:lpstr>
      <vt:lpstr>INTRODUCTION</vt:lpstr>
      <vt:lpstr>DEMONSTRATION </vt:lpstr>
      <vt:lpstr>INTRODUCTION</vt:lpstr>
      <vt:lpstr>PROBLEM STATEMENT</vt:lpstr>
      <vt:lpstr>IMPLEMENTATION</vt:lpstr>
      <vt:lpstr>DESIGN</vt:lpstr>
      <vt:lpstr>PowerPoint Presentation</vt:lpstr>
      <vt:lpstr>ER-DIAGRAM</vt:lpstr>
      <vt:lpstr>DEMONSTRATION</vt:lpstr>
      <vt:lpstr>CHALLENGES</vt:lpstr>
      <vt:lpstr>FUTURE ENHANCMENT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SPECIAL WEDDING MEETING</dc:title>
  <dc:creator>CHIKKERI CHINMAYA</dc:creator>
  <cp:lastModifiedBy>Chikkeri Chinmaya</cp:lastModifiedBy>
  <cp:revision>2</cp:revision>
  <dcterms:modified xsi:type="dcterms:W3CDTF">2023-05-24T09:25:53Z</dcterms:modified>
</cp:coreProperties>
</file>